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 id="2147483689" r:id="rId3"/>
  </p:sldMasterIdLst>
  <p:notesMasterIdLst>
    <p:notesMasterId r:id="rId5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Lst>
  <p:sldSz cx="9144000" cy="5143500" type="screen16x9"/>
  <p:notesSz cx="6858000" cy="9144000"/>
  <p:embeddedFontLst>
    <p:embeddedFont>
      <p:font typeface="Muli" panose="020B0604020202020204" charset="0"/>
      <p:regular r:id="rId52"/>
      <p:bold r:id="rId53"/>
      <p:italic r:id="rId54"/>
      <p:boldItalic r:id="rId55"/>
    </p:embeddedFont>
    <p:embeddedFont>
      <p:font typeface="Open Sans" panose="020B0604020202020204" charset="0"/>
      <p:regular r:id="rId56"/>
      <p:bold r:id="rId57"/>
      <p:italic r:id="rId58"/>
      <p:boldItalic r:id="rId59"/>
    </p:embeddedFont>
    <p:embeddedFont>
      <p:font typeface="Muli Black" panose="020B0604020202020204" charset="0"/>
      <p:bold r:id="rId60"/>
      <p:boldItalic r:id="rId61"/>
    </p:embeddedFont>
    <p:embeddedFont>
      <p:font typeface="Muli Light" panose="020B0604020202020204" charset="0"/>
      <p:regular r:id="rId62"/>
      <p:bold r:id="rId63"/>
      <p:italic r:id="rId64"/>
      <p:boldItalic r:id="rId65"/>
    </p:embeddedFont>
    <p:embeddedFont>
      <p:font typeface="Roboto" panose="020B0604020202020204" charset="0"/>
      <p:regular r:id="rId66"/>
      <p:bold r:id="rId67"/>
      <p:italic r:id="rId68"/>
      <p:boldItalic r:id="rId69"/>
    </p:embeddedFont>
    <p:embeddedFont>
      <p:font typeface="Roboto Slab Light" panose="020B0604020202020204" charset="0"/>
      <p:regular r:id="rId70"/>
      <p:bold r:id="rId71"/>
    </p:embeddedFont>
    <p:embeddedFont>
      <p:font typeface="Roboto Slab" panose="020B0604020202020204" charset="0"/>
      <p:regular r:id="rId72"/>
      <p:bold r:id="rId73"/>
    </p:embeddedFont>
    <p:embeddedFont>
      <p:font typeface="Calibri" panose="020F0502020204030204" pitchFamily="34" charset="0"/>
      <p:regular r:id="rId74"/>
      <p:bold r:id="rId75"/>
      <p:italic r:id="rId76"/>
      <p:boldItalic r:id="rId77"/>
    </p:embeddedFont>
    <p:embeddedFont>
      <p:font typeface="Georgia" panose="02040502050405020303" pitchFamily="18"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AC6797C7-3B53-45D1-A9B6-43A4CCD85489}">
  <a:tblStyle styleId="{AC6797C7-3B53-45D1-A9B6-43A4CCD8548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6" Type="http://schemas.openxmlformats.org/officeDocument/2006/relationships/font" Target="fonts/font25.fntdata"/><Relationship Id="rId84"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2.xml"/><Relationship Id="rId61" Type="http://schemas.openxmlformats.org/officeDocument/2006/relationships/font" Target="fonts/font10.fntdata"/><Relationship Id="rId82" Type="http://schemas.openxmlformats.org/officeDocument/2006/relationships/presProps" Target="presProps.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5.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font" Target="fonts/font29.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6.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
        <p:cNvGrpSpPr/>
        <p:nvPr/>
      </p:nvGrpSpPr>
      <p:grpSpPr>
        <a:xfrm>
          <a:off x="0" y="0"/>
          <a:ext cx="0" cy="0"/>
          <a:chOff x="0" y="0"/>
          <a:chExt cx="0" cy="0"/>
        </a:xfrm>
      </p:grpSpPr>
      <p:sp>
        <p:nvSpPr>
          <p:cNvPr id="1609" name="Shape 16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0" name="Shape 16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Good Morning, I am Ng Kai Wen from team Tangle, my team mates are Lee Chen Yuan, Markus Ng and Tay Jia Hui, and today we will be presenting on Chiller Error Prediction.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Shape 16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2" name="Shape 16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Before building the model, to get a proper sense of the relationship between the various measurements and trip error, we performed data visualisation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Shape 16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8" name="Shape 16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Data visualised were for measurements that were indicated as potentially important as informed by domain knowledge.</a:t>
            </a:r>
            <a:endParaRPr/>
          </a:p>
          <a:p>
            <a:pPr marL="0" lvl="0" indent="0">
              <a:spcBef>
                <a:spcPts val="0"/>
              </a:spcBef>
              <a:spcAft>
                <a:spcPts val="0"/>
              </a:spcAft>
              <a:buNone/>
            </a:pPr>
            <a:r>
              <a:rPr lang="en"/>
              <a:t>These included measurements like temperature, flow rates, power and calculated metrics like Heat Capacity Rate.</a:t>
            </a:r>
            <a:endParaRPr/>
          </a:p>
          <a:p>
            <a:pPr marL="0" lvl="0" indent="0">
              <a:spcBef>
                <a:spcPts val="0"/>
              </a:spcBef>
              <a:spcAft>
                <a:spcPts val="0"/>
              </a:spcAft>
              <a:buNone/>
            </a:pPr>
            <a:endParaRPr/>
          </a:p>
          <a:p>
            <a:pPr marL="0" lvl="0" indent="0">
              <a:spcBef>
                <a:spcPts val="0"/>
              </a:spcBef>
              <a:spcAft>
                <a:spcPts val="0"/>
              </a:spcAft>
              <a:buNone/>
            </a:pPr>
            <a:r>
              <a:rPr lang="en"/>
              <a:t>In this graph, we look at temperature. interestingly, there is a relationship between HCR and the trip error. Prior to the occurences of the trip errors, HCR tends to rise sharply, with prominent fluctuations as seen from the ‘scratchiness’ of the line.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Shape 17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9" name="Shape 17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This is the formula for HCR, as in this metrics, we capture information regarding the temperature.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Shape 17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5" name="Shape 17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Moving on to flow rates. Other variables such as conflow and evaflow do not suggest any important relationship with the occurrences of errors.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Shape 1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2" name="Shape 17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true for power variables as well.Some may show some differences prior to an error but not to as distinct or consistent as hcr.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Shape 17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8" name="Shape 17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We tested this relationships with other kinds of non-trip error. Example used here is Chiller 4, August, Compressor 1 Status Revert. </a:t>
            </a:r>
            <a:endParaRPr/>
          </a:p>
          <a:p>
            <a:pPr marL="0" lvl="0" indent="0">
              <a:spcBef>
                <a:spcPts val="0"/>
              </a:spcBef>
              <a:spcAft>
                <a:spcPts val="0"/>
              </a:spcAft>
              <a:buNone/>
            </a:pPr>
            <a:r>
              <a:rPr lang="en"/>
              <a:t>As expected, different errors have different origins. Thus different sets of measurements are need to predict each error. So while HCR is pretty useful for trip error, not so for compressor status revert error.</a:t>
            </a:r>
            <a:endParaRPr/>
          </a:p>
          <a:p>
            <a:pPr marL="0" lvl="0" indent="0">
              <a:spcBef>
                <a:spcPts val="0"/>
              </a:spcBef>
              <a:spcAft>
                <a:spcPts val="0"/>
              </a:spcAft>
              <a:buNone/>
            </a:pPr>
            <a:r>
              <a:rPr lang="en"/>
              <a:t>Naturally since the compressor status revert error might not caused solely by temperature. Many still have temperature related nonetheless.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Shape 17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4" name="Shape 17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After data visualisation, we then prepare the data.</a:t>
            </a:r>
            <a:endParaRPr/>
          </a:p>
          <a:p>
            <a:pPr marL="0" lvl="0" indent="0">
              <a:spcBef>
                <a:spcPts val="0"/>
              </a:spcBef>
              <a:spcAft>
                <a:spcPts val="0"/>
              </a:spcAft>
              <a:buNone/>
            </a:pPr>
            <a:r>
              <a:rPr lang="en"/>
              <a:t>Data preparation includes 3 steps.</a:t>
            </a:r>
            <a:endParaRPr/>
          </a:p>
          <a:p>
            <a:pPr marL="0" lvl="0" indent="0">
              <a:spcBef>
                <a:spcPts val="0"/>
              </a:spcBef>
              <a:spcAft>
                <a:spcPts val="0"/>
              </a:spcAft>
              <a:buNone/>
            </a:pPr>
            <a:r>
              <a:rPr lang="en"/>
              <a:t>1)Data Windowing</a:t>
            </a:r>
            <a:endParaRPr/>
          </a:p>
          <a:p>
            <a:pPr marL="0" lvl="0" indent="0">
              <a:spcBef>
                <a:spcPts val="0"/>
              </a:spcBef>
              <a:spcAft>
                <a:spcPts val="0"/>
              </a:spcAft>
              <a:buNone/>
            </a:pPr>
            <a:r>
              <a:rPr lang="en"/>
              <a:t>2)Data Transformation</a:t>
            </a:r>
            <a:endParaRPr/>
          </a:p>
          <a:p>
            <a:pPr marL="0" lvl="0" indent="0">
              <a:spcBef>
                <a:spcPts val="0"/>
              </a:spcBef>
              <a:spcAft>
                <a:spcPts val="0"/>
              </a:spcAft>
              <a:buNone/>
            </a:pPr>
            <a:r>
              <a:rPr lang="en"/>
              <a:t>3)Data Scaling</a:t>
            </a:r>
            <a:endParaRPr/>
          </a:p>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Shape 17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0" name="Shape 17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first step: Windowing.</a:t>
            </a:r>
            <a:endParaRPr/>
          </a:p>
          <a:p>
            <a:pPr marL="0" lvl="0" indent="0">
              <a:spcBef>
                <a:spcPts val="0"/>
              </a:spcBef>
              <a:spcAft>
                <a:spcPts val="0"/>
              </a:spcAft>
              <a:buNone/>
            </a:pPr>
            <a:r>
              <a:rPr lang="en"/>
              <a:t>By creating a window, we are able to collect information from a span of time rather than individual points.</a:t>
            </a:r>
            <a:endParaRPr/>
          </a:p>
          <a:p>
            <a:pPr marL="0" lvl="0" indent="0">
              <a:spcBef>
                <a:spcPts val="0"/>
              </a:spcBef>
              <a:spcAft>
                <a:spcPts val="0"/>
              </a:spcAft>
              <a:buNone/>
            </a:pPr>
            <a:r>
              <a:rPr lang="en"/>
              <a:t>Which is useful for time-series data.</a:t>
            </a:r>
            <a:endParaRPr/>
          </a:p>
          <a:p>
            <a:pPr marL="0" lvl="0" indent="0">
              <a:spcBef>
                <a:spcPts val="0"/>
              </a:spcBef>
              <a:spcAft>
                <a:spcPts val="0"/>
              </a:spcAft>
              <a:buNone/>
            </a:pPr>
            <a:r>
              <a:rPr lang="en"/>
              <a:t>Rather than naive windowing, we used autocorrelation to identify optimal window sizes.</a:t>
            </a:r>
            <a:endParaRPr/>
          </a:p>
          <a:p>
            <a:pPr marL="0" lvl="0" indent="0">
              <a:spcBef>
                <a:spcPts val="0"/>
              </a:spcBef>
              <a:spcAft>
                <a:spcPts val="0"/>
              </a:spcAft>
              <a:buNone/>
            </a:pPr>
            <a:r>
              <a:rPr lang="en"/>
              <a:t>This is especially useful since when building the model in the later steps,</a:t>
            </a:r>
            <a:endParaRPr/>
          </a:p>
          <a:p>
            <a:pPr marL="0" lvl="0" indent="0">
              <a:spcBef>
                <a:spcPts val="0"/>
              </a:spcBef>
              <a:spcAft>
                <a:spcPts val="0"/>
              </a:spcAft>
              <a:buNone/>
            </a:pPr>
            <a:r>
              <a:rPr lang="en"/>
              <a:t>we use historical measurements of HCR to predict future HCR.</a:t>
            </a:r>
            <a:endParaRPr/>
          </a:p>
          <a:p>
            <a:pPr marL="0" lvl="0" indent="0" rtl="0">
              <a:spcBef>
                <a:spcPts val="0"/>
              </a:spcBef>
              <a:spcAft>
                <a:spcPts val="0"/>
              </a:spcAft>
              <a:buNone/>
            </a:pPr>
            <a:r>
              <a:rPr lang="en"/>
              <a:t>This value was estimated where autocorrelation is above 0.5.</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Shape 1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8" name="Shape 17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From the windows created in the first step, we then perform transformations to HCR. </a:t>
            </a:r>
            <a:endParaRPr/>
          </a:p>
          <a:p>
            <a:pPr marL="0" lvl="0" indent="0">
              <a:spcBef>
                <a:spcPts val="0"/>
              </a:spcBef>
              <a:spcAft>
                <a:spcPts val="0"/>
              </a:spcAft>
              <a:buNone/>
            </a:pPr>
            <a:r>
              <a:rPr lang="en"/>
              <a:t>Taking values across the window and obtaining a statistic.</a:t>
            </a:r>
            <a:endParaRPr/>
          </a:p>
          <a:p>
            <a:pPr marL="0" lvl="0" indent="0">
              <a:spcBef>
                <a:spcPts val="0"/>
              </a:spcBef>
              <a:spcAft>
                <a:spcPts val="0"/>
              </a:spcAft>
              <a:buNone/>
            </a:pPr>
            <a:r>
              <a:rPr lang="en"/>
              <a:t>These statistics are as shown on screen.</a:t>
            </a:r>
            <a:endParaRPr/>
          </a:p>
          <a:p>
            <a:pPr marL="0" lvl="0" indent="0">
              <a:spcBef>
                <a:spcPts val="0"/>
              </a:spcBef>
              <a:spcAft>
                <a:spcPts val="0"/>
              </a:spcAft>
              <a:buNone/>
            </a:pPr>
            <a:r>
              <a:rPr lang="en"/>
              <a:t>These transformation were selected due to the observations of the HCR pattern. Where HCR showed as steep increase with large fluctuations prior to a trip</a:t>
            </a:r>
            <a:endParaRPr/>
          </a:p>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Shape 17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9" name="Shape 17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From the graph, we identified a clear and more distinct relationship between HCR and the error occurrences.</a:t>
            </a:r>
            <a:endParaRPr/>
          </a:p>
          <a:p>
            <a:pPr marL="0" lvl="0" indent="0" rtl="0">
              <a:spcBef>
                <a:spcPts val="0"/>
              </a:spcBef>
              <a:spcAft>
                <a:spcPts val="0"/>
              </a:spcAft>
              <a:buNone/>
            </a:pPr>
            <a:r>
              <a:rPr lang="en"/>
              <a:t>This is especially true for HCR mean, which forms a peak prior to an error occurrence.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Shape 16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5" name="Shape 16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Shape 17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8" name="Shape 17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 experimented with different moments as well to see if statistics used to quantify the shape of the graph share a relationship with error.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Shape 17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0" name="Shape 17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Variance behaves similarly to sigma as the data is squared. Forming peaks though the occurrence of the peaks is inconsistent with respect the the occurrence of the trips.</a:t>
            </a:r>
            <a:endParaRPr/>
          </a:p>
          <a:p>
            <a:pPr marL="0" lvl="0" indent="0" rtl="0">
              <a:spcBef>
                <a:spcPts val="0"/>
              </a:spcBef>
              <a:spcAft>
                <a:spcPts val="0"/>
              </a:spcAft>
              <a:buNone/>
            </a:pPr>
            <a:r>
              <a:rPr lang="en"/>
              <a:t> There is no apparent pattern with skewness and kurtosis and the occurrences of error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Shape 18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2" name="Shape 18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Finally, in step 3, we perform min-max scaling such that all measurements are between 0 and 1.</a:t>
            </a:r>
            <a:endParaRPr/>
          </a:p>
          <a:p>
            <a:pPr marL="0" lvl="0" indent="0">
              <a:spcBef>
                <a:spcPts val="0"/>
              </a:spcBef>
              <a:spcAft>
                <a:spcPts val="0"/>
              </a:spcAft>
              <a:buNone/>
            </a:pPr>
            <a:r>
              <a:rPr lang="en"/>
              <a:t>This ensure that the model can be </a:t>
            </a:r>
            <a:endParaRPr/>
          </a:p>
          <a:p>
            <a:pPr marL="0" lvl="0" indent="0">
              <a:spcBef>
                <a:spcPts val="0"/>
              </a:spcBef>
              <a:spcAft>
                <a:spcPts val="0"/>
              </a:spcAft>
              <a:buNone/>
            </a:pPr>
            <a:r>
              <a:rPr lang="en"/>
              <a:t>1) train properly as each value is weighed equally and </a:t>
            </a:r>
            <a:endParaRPr/>
          </a:p>
          <a:p>
            <a:pPr marL="0" lvl="0" indent="0">
              <a:spcBef>
                <a:spcPts val="0"/>
              </a:spcBef>
              <a:spcAft>
                <a:spcPts val="0"/>
              </a:spcAft>
              <a:buNone/>
            </a:pPr>
            <a:r>
              <a:rPr lang="en"/>
              <a:t>2) converge efficiently.</a:t>
            </a:r>
            <a:endParaRPr/>
          </a:p>
          <a:p>
            <a:pPr marL="0" lvl="0" indent="0">
              <a:spcBef>
                <a:spcPts val="0"/>
              </a:spcBef>
              <a:spcAft>
                <a:spcPts val="0"/>
              </a:spcAft>
              <a:buNone/>
            </a:pPr>
            <a:endParaRPr/>
          </a:p>
          <a:p>
            <a:pPr marL="0" lvl="0" indent="0" rtl="0">
              <a:spcBef>
                <a:spcPts val="0"/>
              </a:spcBef>
              <a:spcAft>
                <a:spcPts val="0"/>
              </a:spcAft>
              <a:buNone/>
            </a:pPr>
            <a:r>
              <a:rPr lang="en"/>
              <a:t>With this, we now have a clear idea of the relationships of the measurements. The data is can now be used to build the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Shape 18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2" name="Shape 18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Using the set of processed data shown in the previous slide, we set out to build our model.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Shape 18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8" name="Shape 18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Initially, we had 2 ideas for our label column:</a:t>
            </a:r>
            <a:endParaRPr/>
          </a:p>
          <a:p>
            <a:pPr marL="0" lvl="0" indent="0">
              <a:spcBef>
                <a:spcPts val="0"/>
              </a:spcBef>
              <a:spcAft>
                <a:spcPts val="0"/>
              </a:spcAft>
              <a:buNone/>
            </a:pPr>
            <a:r>
              <a:rPr lang="en"/>
              <a:t>The first idea was to predict the number of minutes to the next error. This idea is most-straightforward as it answers the our business question directly.</a:t>
            </a:r>
            <a:endParaRPr/>
          </a:p>
          <a:p>
            <a:pPr marL="0" lvl="0" indent="0" rtl="0">
              <a:spcBef>
                <a:spcPts val="0"/>
              </a:spcBef>
              <a:spcAft>
                <a:spcPts val="0"/>
              </a:spcAft>
              <a:buNone/>
            </a:pPr>
            <a:r>
              <a:rPr lang="en"/>
              <a:t>The second idea was to predict the value of a proxy, and use this proxy to determine if an error is going to occur.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Shape 18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8" name="Shape 18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For the first idea, we created a label column in our dataframe which indicates the number of minutes to the next error.</a:t>
            </a:r>
            <a:endParaRPr/>
          </a:p>
          <a:p>
            <a:pPr marL="0" lvl="0" indent="0">
              <a:spcBef>
                <a:spcPts val="0"/>
              </a:spcBef>
              <a:spcAft>
                <a:spcPts val="0"/>
              </a:spcAft>
              <a:buNone/>
            </a:pPr>
            <a:endParaRPr/>
          </a:p>
          <a:p>
            <a:pPr marL="0" lvl="0" indent="0" rtl="0">
              <a:spcBef>
                <a:spcPts val="0"/>
              </a:spcBef>
              <a:spcAft>
                <a:spcPts val="0"/>
              </a:spcAft>
              <a:buNone/>
            </a:pPr>
            <a:r>
              <a:rPr lang="en"/>
              <a:t>Looking at the diagram, blue lines represent number of minutes to next error while purple lines represent error.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Shape 18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7" name="Shape 18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Upon training our model, the following results were obtained.</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The figure above is the training set while the one below is the test set. Blue lines represent actual minutes to next error, while orange lines are predicted values.</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As can be seen overfitting has occurred as the model predicted poorly for the test set.</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None/>
            </a:pPr>
            <a:r>
              <a:rPr lang="en"/>
              <a:t>Therefore, we decided to explore other options for our label data.</a:t>
            </a:r>
            <a:endParaRPr/>
          </a:p>
          <a:p>
            <a:pPr marL="0" lvl="0" indent="0" rtl="0">
              <a:spcBef>
                <a:spcPts val="0"/>
              </a:spcBef>
              <a:spcAft>
                <a:spcPts val="0"/>
              </a:spcAft>
              <a:buNone/>
            </a:pPr>
            <a:r>
              <a:rPr lang="en">
                <a:solidFill>
                  <a:schemeClr val="dk1"/>
                </a:solidFill>
              </a:rPr>
              <a:t>This brings me to our second idea, which is to predict values of a proxy, and use that proxy to determine if an error is going to occur.</a:t>
            </a:r>
            <a:endParaRPr/>
          </a:p>
          <a:p>
            <a:pPr marL="0" lvl="0" indent="0">
              <a:spcBef>
                <a:spcPts val="0"/>
              </a:spcBef>
              <a:spcAft>
                <a:spcPts val="0"/>
              </a:spcAft>
              <a:buNone/>
            </a:pPr>
            <a:endParaRPr/>
          </a:p>
          <a:p>
            <a:pPr marL="0" lvl="0" indent="0">
              <a:spcBef>
                <a:spcPts val="0"/>
              </a:spcBef>
              <a:spcAft>
                <a:spcPts val="0"/>
              </a:spcAft>
              <a:buNone/>
            </a:pPr>
            <a:r>
              <a:rPr lang="en"/>
              <a:t>------------------</a:t>
            </a:r>
            <a:endParaRPr/>
          </a:p>
          <a:p>
            <a:pPr marL="0" lvl="0" indent="0">
              <a:spcBef>
                <a:spcPts val="0"/>
              </a:spcBef>
              <a:spcAft>
                <a:spcPts val="0"/>
              </a:spcAft>
              <a:buClr>
                <a:schemeClr val="dk1"/>
              </a:buClr>
              <a:buSzPts val="1100"/>
              <a:buFont typeface="Arial"/>
              <a:buNone/>
            </a:pPr>
            <a:r>
              <a:rPr lang="en">
                <a:solidFill>
                  <a:schemeClr val="dk1"/>
                </a:solidFill>
              </a:rPr>
              <a:t>Furthermore, our team felt that predicting minutes to next error may not be a good idea, due to a lack of pattern. Prior to each error, the blue line will always be a downward sloping curve with a constant gradient. In other words, no matter how our predictors change, the </a:t>
            </a:r>
            <a:endParaRPr/>
          </a:p>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5"/>
        <p:cNvGrpSpPr/>
        <p:nvPr/>
      </p:nvGrpSpPr>
      <p:grpSpPr>
        <a:xfrm>
          <a:off x="0" y="0"/>
          <a:ext cx="0" cy="0"/>
          <a:chOff x="0" y="0"/>
          <a:chExt cx="0" cy="0"/>
        </a:xfrm>
      </p:grpSpPr>
      <p:sp>
        <p:nvSpPr>
          <p:cNvPr id="1846" name="Shape 18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7" name="Shape 18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From our earlier data visualizations, we noticed that HCR is potentially a good proxy for error.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6"/>
        <p:cNvGrpSpPr/>
        <p:nvPr/>
      </p:nvGrpSpPr>
      <p:grpSpPr>
        <a:xfrm>
          <a:off x="0" y="0"/>
          <a:ext cx="0" cy="0"/>
          <a:chOff x="0" y="0"/>
          <a:chExt cx="0" cy="0"/>
        </a:xfrm>
      </p:grpSpPr>
      <p:sp>
        <p:nvSpPr>
          <p:cNvPr id="1857" name="Shape 18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8" name="Shape 18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Thus, our second idea involves 2 steps:</a:t>
            </a:r>
            <a:endParaRPr/>
          </a:p>
          <a:p>
            <a:pPr marL="457200" lvl="0" indent="-298450" rtl="0">
              <a:spcBef>
                <a:spcPts val="0"/>
              </a:spcBef>
              <a:spcAft>
                <a:spcPts val="0"/>
              </a:spcAft>
              <a:buSzPts val="1100"/>
              <a:buAutoNum type="arabicPeriod"/>
            </a:pPr>
            <a:r>
              <a:rPr lang="en"/>
              <a:t>Predict future HCR values using historical HCR statistics (mean, sigma, gradient, moment 2, 3, 4) (horizon: 4 hours)</a:t>
            </a:r>
            <a:endParaRPr/>
          </a:p>
          <a:p>
            <a:pPr marL="457200" lvl="0" indent="-298450" rtl="0">
              <a:spcBef>
                <a:spcPts val="0"/>
              </a:spcBef>
              <a:spcAft>
                <a:spcPts val="0"/>
              </a:spcAft>
              <a:buSzPts val="1100"/>
              <a:buAutoNum type="arabicPeriod"/>
            </a:pPr>
            <a:r>
              <a:rPr lang="en"/>
              <a:t>Using the predicted HCR values, we can determine if an error is going to occur</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Shape 18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5" name="Shape 18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dk1"/>
                </a:solidFill>
              </a:rPr>
              <a:t>APPROACH:</a:t>
            </a:r>
            <a:endParaRPr>
              <a:solidFill>
                <a:schemeClr val="dk1"/>
              </a:solidFill>
            </a:endParaRPr>
          </a:p>
          <a:p>
            <a:pPr marL="0" lvl="0" indent="0" rtl="0">
              <a:spcBef>
                <a:spcPts val="0"/>
              </a:spcBef>
              <a:spcAft>
                <a:spcPts val="0"/>
              </a:spcAft>
              <a:buClr>
                <a:schemeClr val="dk1"/>
              </a:buClr>
              <a:buSzPts val="1100"/>
              <a:buFont typeface="Arial"/>
              <a:buNone/>
            </a:pPr>
            <a:r>
              <a:rPr lang="en">
                <a:solidFill>
                  <a:schemeClr val="dk1"/>
                </a:solidFill>
              </a:rPr>
              <a:t>1) Iterate through learning rate</a:t>
            </a:r>
            <a:endParaRPr>
              <a:solidFill>
                <a:schemeClr val="dk1"/>
              </a:solidFill>
            </a:endParaRPr>
          </a:p>
          <a:p>
            <a:pPr marL="0" lvl="0" indent="0" rtl="0">
              <a:spcBef>
                <a:spcPts val="0"/>
              </a:spcBef>
              <a:spcAft>
                <a:spcPts val="0"/>
              </a:spcAft>
              <a:buNone/>
            </a:pPr>
            <a:r>
              <a:rPr lang="en">
                <a:solidFill>
                  <a:schemeClr val="dk1"/>
                </a:solidFill>
              </a:rPr>
              <a:t>2) Incrementally include hidden layers</a:t>
            </a:r>
            <a:endParaRPr>
              <a:solidFill>
                <a:schemeClr val="dk1"/>
              </a:solidFill>
            </a:endParaRPr>
          </a:p>
          <a:p>
            <a:pPr marL="0" lvl="0" indent="0" rtl="0">
              <a:spcBef>
                <a:spcPts val="0"/>
              </a:spcBef>
              <a:spcAft>
                <a:spcPts val="0"/>
              </a:spcAft>
              <a:buNone/>
            </a:pPr>
            <a:endParaRPr>
              <a:solidFill>
                <a:schemeClr val="dk1"/>
              </a:solidFill>
            </a:endParaRPr>
          </a:p>
          <a:p>
            <a:pPr marL="0" lvl="0" indent="0" rtl="0">
              <a:spcBef>
                <a:spcPts val="0"/>
              </a:spcBef>
              <a:spcAft>
                <a:spcPts val="0"/>
              </a:spcAft>
              <a:buNone/>
            </a:pPr>
            <a:r>
              <a:rPr lang="en">
                <a:solidFill>
                  <a:schemeClr val="dk1"/>
                </a:solidFill>
              </a:rPr>
              <a:t>Final Model (after optimization):</a:t>
            </a:r>
            <a:endParaRPr>
              <a:solidFill>
                <a:schemeClr val="dk1"/>
              </a:solidFill>
            </a:endParaRPr>
          </a:p>
          <a:p>
            <a:pPr marL="457200" lvl="0" indent="-298450" rtl="0">
              <a:spcBef>
                <a:spcPts val="0"/>
              </a:spcBef>
              <a:spcAft>
                <a:spcPts val="0"/>
              </a:spcAft>
              <a:buClr>
                <a:schemeClr val="dk1"/>
              </a:buClr>
              <a:buSzPts val="1100"/>
              <a:buChar char="-"/>
            </a:pPr>
            <a:r>
              <a:rPr lang="en">
                <a:solidFill>
                  <a:schemeClr val="dk1"/>
                </a:solidFill>
              </a:rPr>
              <a:t>FFNN (using Keras)</a:t>
            </a:r>
            <a:endParaRPr>
              <a:solidFill>
                <a:schemeClr val="dk1"/>
              </a:solidFill>
            </a:endParaRPr>
          </a:p>
          <a:p>
            <a:pPr marL="457200" lvl="0" indent="-298450" rtl="0">
              <a:spcBef>
                <a:spcPts val="0"/>
              </a:spcBef>
              <a:spcAft>
                <a:spcPts val="0"/>
              </a:spcAft>
              <a:buClr>
                <a:schemeClr val="dk1"/>
              </a:buClr>
              <a:buSzPts val="1100"/>
              <a:buChar char="-"/>
            </a:pPr>
            <a:r>
              <a:rPr lang="en">
                <a:solidFill>
                  <a:schemeClr val="dk1"/>
                </a:solidFill>
              </a:rPr>
              <a:t>2 hidden layers</a:t>
            </a:r>
            <a:endParaRPr>
              <a:solidFill>
                <a:schemeClr val="dk1"/>
              </a:solidFill>
            </a:endParaRPr>
          </a:p>
          <a:p>
            <a:pPr marL="457200" lvl="0" indent="-298450" rtl="0">
              <a:spcBef>
                <a:spcPts val="0"/>
              </a:spcBef>
              <a:spcAft>
                <a:spcPts val="0"/>
              </a:spcAft>
              <a:buClr>
                <a:schemeClr val="dk1"/>
              </a:buClr>
              <a:buSzPts val="1100"/>
              <a:buChar char="-"/>
            </a:pPr>
            <a:r>
              <a:rPr lang="en">
                <a:solidFill>
                  <a:schemeClr val="dk1"/>
                </a:solidFill>
              </a:rPr>
              <a:t>TanH activations other than the last one which uses sigmoid</a:t>
            </a:r>
            <a:endParaRPr>
              <a:solidFill>
                <a:schemeClr val="dk1"/>
              </a:solidFill>
            </a:endParaRPr>
          </a:p>
          <a:p>
            <a:pPr marL="0" lvl="0" indent="0">
              <a:spcBef>
                <a:spcPts val="0"/>
              </a:spcBef>
              <a:spcAft>
                <a:spcPts val="0"/>
              </a:spcAft>
              <a:buNone/>
            </a:pPr>
            <a:endParaRPr sz="2000">
              <a:solidFill>
                <a:srgbClr val="266D78"/>
              </a:solidFill>
              <a:latin typeface="Muli Light"/>
              <a:ea typeface="Muli Light"/>
              <a:cs typeface="Muli Light"/>
              <a:sym typeface="Muli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Shape 16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1" name="Shape 16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First of all let us discuss the nature of the problem, and the significance of our proposed solution. More specifically,</a:t>
            </a:r>
            <a:r>
              <a:rPr lang="en" sz="1200"/>
              <a:t> </a:t>
            </a:r>
            <a:r>
              <a:rPr lang="en" sz="1200">
                <a:latin typeface="Muli Light"/>
                <a:ea typeface="Muli Light"/>
                <a:cs typeface="Muli Light"/>
                <a:sym typeface="Muli Light"/>
              </a:rPr>
              <a:t>How can our error prediction methodology create value for Evercomm?</a:t>
            </a: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Shape 18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1" name="Shape 18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Shape 18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8" name="Shape 18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Shape 18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4" name="Shape 18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For the purpose of a proof-of-concept, our team decided to focus our analysis on 1 chiller for 1 month.</a:t>
            </a:r>
            <a:endParaRPr/>
          </a:p>
          <a:p>
            <a:pPr marL="0" lvl="0" indent="0">
              <a:spcBef>
                <a:spcPts val="0"/>
              </a:spcBef>
              <a:spcAft>
                <a:spcPts val="0"/>
              </a:spcAft>
              <a:buNone/>
            </a:pPr>
            <a:r>
              <a:rPr lang="en"/>
              <a:t>This reduces unnecessary complexities such as variation across chillers, and seasonal weather variations in different months.</a:t>
            </a:r>
            <a:endParaRPr/>
          </a:p>
          <a:p>
            <a:pPr marL="0" lvl="0" indent="0">
              <a:spcBef>
                <a:spcPts val="0"/>
              </a:spcBef>
              <a:spcAft>
                <a:spcPts val="0"/>
              </a:spcAft>
              <a:buNone/>
            </a:pPr>
            <a:r>
              <a:rPr lang="en"/>
              <a:t>From our pivot table, we notice that most trip errors occur in chiller 3, in the month of aug.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Shape 18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3" name="Shape 18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Upon training our model, the following results are obtained. This graph shows the training set, where the orange line are predicted values, while blue line is the actual value.</a:t>
            </a:r>
            <a:endParaRPr/>
          </a:p>
          <a:p>
            <a:pPr marL="0" lvl="0" indent="0" rtl="0">
              <a:spcBef>
                <a:spcPts val="0"/>
              </a:spcBef>
              <a:spcAft>
                <a:spcPts val="0"/>
              </a:spcAft>
              <a:buNone/>
            </a:pPr>
            <a:r>
              <a:rPr lang="en"/>
              <a:t>As can be seen, the predicted values are pretty accurate.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Shape 18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0" name="Shape 19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This is again seen in the test set, which shows that our model was not over-fitted to the training values.</a:t>
            </a:r>
            <a:endParaRPr/>
          </a:p>
          <a:p>
            <a:pPr marL="0" lvl="0" indent="0">
              <a:spcBef>
                <a:spcPts val="0"/>
              </a:spcBef>
              <a:spcAft>
                <a:spcPts val="0"/>
              </a:spcAft>
              <a:buNone/>
            </a:pPr>
            <a:r>
              <a:rPr lang="en"/>
              <a:t>On average, our predicted values are lagging at about 2 hours</a:t>
            </a:r>
            <a:endParaRPr/>
          </a:p>
          <a:p>
            <a:pPr marL="0" lvl="0" indent="0">
              <a:spcBef>
                <a:spcPts val="0"/>
              </a:spcBef>
              <a:spcAft>
                <a:spcPts val="0"/>
              </a:spcAft>
              <a:buNone/>
            </a:pPr>
            <a:r>
              <a:rPr lang="en"/>
              <a:t>Recall that our horizon is 4 hours, meaning that our model is capable of predicting 2 hours in the future.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Shape 19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0" name="Shape 19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Shape 19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9" name="Shape 19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Our prediction further performed well across the other 3 chillers.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Shape 19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9" name="Shape 19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Shape 1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8" name="Shape 19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5"/>
        <p:cNvGrpSpPr/>
        <p:nvPr/>
      </p:nvGrpSpPr>
      <p:grpSpPr>
        <a:xfrm>
          <a:off x="0" y="0"/>
          <a:ext cx="0" cy="0"/>
          <a:chOff x="0" y="0"/>
          <a:chExt cx="0" cy="0"/>
        </a:xfrm>
      </p:grpSpPr>
      <p:sp>
        <p:nvSpPr>
          <p:cNvPr id="1946" name="Shape 19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7" name="Shape 19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Using the predicted HCR values, we will use a  probabilistic classifier to find probabilities of trip error occurrence.</a:t>
            </a:r>
            <a:endParaRPr/>
          </a:p>
          <a:p>
            <a:pPr marL="0" lvl="0" indent="0">
              <a:spcBef>
                <a:spcPts val="0"/>
              </a:spcBef>
              <a:spcAft>
                <a:spcPts val="0"/>
              </a:spcAft>
              <a:buNone/>
            </a:pPr>
            <a:r>
              <a:rPr lang="en"/>
              <a:t>For instance, this could be a function that maps the mean, gradient, and variance of HCR to output probability of trip error occurrence. This is similar to the use of Naive-Bayes, or Decision Tree algorithms.</a:t>
            </a:r>
            <a:endParaRPr/>
          </a:p>
          <a:p>
            <a:pPr marL="0" lvl="0" indent="0">
              <a:spcBef>
                <a:spcPts val="0"/>
              </a:spcBef>
              <a:spcAft>
                <a:spcPts val="0"/>
              </a:spcAft>
              <a:buNone/>
            </a:pPr>
            <a:endParaRPr/>
          </a:p>
          <a:p>
            <a:pPr marL="0" lvl="0" indent="0" rtl="0">
              <a:spcBef>
                <a:spcPts val="0"/>
              </a:spcBef>
              <a:spcAft>
                <a:spcPts val="0"/>
              </a:spcAft>
              <a:buNone/>
            </a:pPr>
            <a:r>
              <a:rPr lang="en"/>
              <a:t>We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7" name="Shape 16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Using this statistics from a SAS report we can see the importance of preventive maintainence, from signifcant reductions in savings from overall repairs, but also much greater reliabilty and further earnings from efficient energy consumption and productivity.</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3"/>
        <p:cNvGrpSpPr/>
        <p:nvPr/>
      </p:nvGrpSpPr>
      <p:grpSpPr>
        <a:xfrm>
          <a:off x="0" y="0"/>
          <a:ext cx="0" cy="0"/>
          <a:chOff x="0" y="0"/>
          <a:chExt cx="0" cy="0"/>
        </a:xfrm>
      </p:grpSpPr>
      <p:sp>
        <p:nvSpPr>
          <p:cNvPr id="1954" name="Shape 19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5" name="Shape 19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Shape 19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1" name="Shape 19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So now then we know what it can do, here is how we propose to implement the solution in terms of user experience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Shape 19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7" name="Shape 19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1800">
                <a:solidFill>
                  <a:srgbClr val="50B883"/>
                </a:solidFill>
                <a:latin typeface="Roboto Slab"/>
                <a:ea typeface="Roboto Slab"/>
                <a:cs typeface="Roboto Slab"/>
                <a:sym typeface="Roboto Slab"/>
              </a:rPr>
              <a:t>Our predictive model can easily integrate into Evercomm’s existing platform by serving as an AI bot, allowin for convenient , even passive yet effective monitoring, anytime anywhere</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Shape 19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7" name="Shape 19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would also be available on computers, and Upon being alerted a greater level of information can be accessed in the computer. It can be integrated with other platforms such as cameras for instance, and allow easy communciation with other stakeholders through slack such as in terms of action plans and updates. The Slack platform would allow easy management and access to the analytics provided from our platform in easy to understand dashboards.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Shape 198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87" name="Shape 19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Shape 20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0" name="Shape 20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Shape 20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5" name="Shape 20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Shape 20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5" name="Shape 20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Shape 16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4" name="Shape 16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2"/>
                </a:solidFill>
                <a:highlight>
                  <a:srgbClr val="FFFFFF"/>
                </a:highlight>
                <a:latin typeface="Open Sans"/>
                <a:ea typeface="Open Sans"/>
                <a:cs typeface="Open Sans"/>
                <a:sym typeface="Open Sans"/>
              </a:rPr>
              <a:t>So how would something like that work? So here is how it would fit into the grand scheme of things. The predictive maintenance would be in the form of an additional  earlier phase, phase 1. Our platform would analyse the incoming data, and identify areas of high likelihood of the more major types of error potentially occuring.  The system would prioritise in terms of factors such as severity, urgency and probability of the errors, and would highlight to staff when it predicts that an error is about to occur. Maintainence crews can then be dispatched mor efficiently in terms of when and where to do maintainence, and reduce error occurence. This in term leads to longer term cost savings and greater chiller efficiency as highlighted earlier, which in turn can lead to greater investment in improving predictive maintainence and the overall business.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Shape 16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9" name="Shape 16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Now there are many different types of errors in the dataset, and they are rather rare events. Each of these errors can be potentially different in terms of how they behave and their effects. As such to allow a greater level of accuracy and attention to detail, we decide to focus on certain errors. Upon closer investigation we found that while the other type of erros can be further categorised, trips are unique in nature with no other very similar error type. They contribute towards the highest number of errors, trips alone acount for almsot 20 %. More importantly they are the most severe type of error, imparing the performance of chillers the most. In fact, no other error type is level 1 in severity according to our interview with the subject matter expert. More essentially, we found that errors often occur in tandem with one another, either effectively concurrently or soon after another. And trips are often a root cause, and this led us to start our investigations from there.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Shape 1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6" name="Shape 16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solidFill>
                  <a:srgbClr val="222222"/>
                </a:solidFill>
                <a:highlight>
                  <a:srgbClr val="FFFFFF"/>
                </a:highlight>
                <a:latin typeface="Georgia"/>
                <a:ea typeface="Georgia"/>
                <a:cs typeface="Georgia"/>
                <a:sym typeface="Georgia"/>
              </a:rPr>
              <a:t>So what are trips  and what causes them? We learnt that frequently, it occurs when the water inside them expands is it gets close to freezing,often during downtime when the chiller is not being actively used.  This causes an increase in pressure inside the pipe. When the pressure gets too high for the pipe to contain, it ruptures. As you can imaginee this severly affects the chillers performance and can cause the entire system to gradually breakdown.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Shape 16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5" name="Shape 16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This was in line with our further secondary research that many a time trips are cause by temperature related factors, or otherwise serve as a good indicatior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Shape 16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1" name="Shape 16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So this leads to our overall general methodology. The first step was to seek to understand the errors, what causes them, how to recognise them, exploring the data. The next step would then be to select features , modify them or create them altogether, Subsequently, we then feed them into our neural network, and finetune 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573425" y="1746975"/>
            <a:ext cx="4545900" cy="1680600"/>
          </a:xfrm>
          <a:prstGeom prst="rect">
            <a:avLst/>
          </a:prstGeom>
        </p:spPr>
        <p:txBody>
          <a:bodyPr spcFirstLastPara="1" wrap="square" lIns="91425" tIns="91425" rIns="91425" bIns="91425" anchor="ctr" anchorCtr="0"/>
          <a:lstStyle>
            <a:lvl1pPr lvl="0">
              <a:spcBef>
                <a:spcPts val="0"/>
              </a:spcBef>
              <a:spcAft>
                <a:spcPts val="0"/>
              </a:spcAft>
              <a:buClr>
                <a:srgbClr val="27868B"/>
              </a:buClr>
              <a:buSzPts val="4400"/>
              <a:buNone/>
              <a:defRPr sz="4400">
                <a:solidFill>
                  <a:srgbClr val="27868B"/>
                </a:solidFill>
              </a:defRPr>
            </a:lvl1pPr>
            <a:lvl2pPr lvl="1">
              <a:spcBef>
                <a:spcPts val="0"/>
              </a:spcBef>
              <a:spcAft>
                <a:spcPts val="0"/>
              </a:spcAft>
              <a:buClr>
                <a:srgbClr val="27868B"/>
              </a:buClr>
              <a:buSzPts val="4400"/>
              <a:buNone/>
              <a:defRPr sz="4400">
                <a:solidFill>
                  <a:srgbClr val="27868B"/>
                </a:solidFill>
              </a:defRPr>
            </a:lvl2pPr>
            <a:lvl3pPr lvl="2">
              <a:spcBef>
                <a:spcPts val="0"/>
              </a:spcBef>
              <a:spcAft>
                <a:spcPts val="0"/>
              </a:spcAft>
              <a:buClr>
                <a:srgbClr val="27868B"/>
              </a:buClr>
              <a:buSzPts val="4400"/>
              <a:buNone/>
              <a:defRPr sz="4400">
                <a:solidFill>
                  <a:srgbClr val="27868B"/>
                </a:solidFill>
              </a:defRPr>
            </a:lvl3pPr>
            <a:lvl4pPr lvl="3">
              <a:spcBef>
                <a:spcPts val="0"/>
              </a:spcBef>
              <a:spcAft>
                <a:spcPts val="0"/>
              </a:spcAft>
              <a:buClr>
                <a:srgbClr val="27868B"/>
              </a:buClr>
              <a:buSzPts val="4400"/>
              <a:buNone/>
              <a:defRPr sz="4400">
                <a:solidFill>
                  <a:srgbClr val="27868B"/>
                </a:solidFill>
              </a:defRPr>
            </a:lvl4pPr>
            <a:lvl5pPr lvl="4">
              <a:spcBef>
                <a:spcPts val="0"/>
              </a:spcBef>
              <a:spcAft>
                <a:spcPts val="0"/>
              </a:spcAft>
              <a:buClr>
                <a:srgbClr val="27868B"/>
              </a:buClr>
              <a:buSzPts val="4400"/>
              <a:buNone/>
              <a:defRPr sz="4400">
                <a:solidFill>
                  <a:srgbClr val="27868B"/>
                </a:solidFill>
              </a:defRPr>
            </a:lvl5pPr>
            <a:lvl6pPr lvl="5">
              <a:spcBef>
                <a:spcPts val="0"/>
              </a:spcBef>
              <a:spcAft>
                <a:spcPts val="0"/>
              </a:spcAft>
              <a:buClr>
                <a:srgbClr val="27868B"/>
              </a:buClr>
              <a:buSzPts val="4400"/>
              <a:buNone/>
              <a:defRPr sz="4400">
                <a:solidFill>
                  <a:srgbClr val="27868B"/>
                </a:solidFill>
              </a:defRPr>
            </a:lvl6pPr>
            <a:lvl7pPr lvl="6">
              <a:spcBef>
                <a:spcPts val="0"/>
              </a:spcBef>
              <a:spcAft>
                <a:spcPts val="0"/>
              </a:spcAft>
              <a:buClr>
                <a:srgbClr val="27868B"/>
              </a:buClr>
              <a:buSzPts val="4400"/>
              <a:buNone/>
              <a:defRPr sz="4400">
                <a:solidFill>
                  <a:srgbClr val="27868B"/>
                </a:solidFill>
              </a:defRPr>
            </a:lvl7pPr>
            <a:lvl8pPr lvl="7">
              <a:spcBef>
                <a:spcPts val="0"/>
              </a:spcBef>
              <a:spcAft>
                <a:spcPts val="0"/>
              </a:spcAft>
              <a:buClr>
                <a:srgbClr val="27868B"/>
              </a:buClr>
              <a:buSzPts val="4400"/>
              <a:buNone/>
              <a:defRPr sz="4400">
                <a:solidFill>
                  <a:srgbClr val="27868B"/>
                </a:solidFill>
              </a:defRPr>
            </a:lvl8pPr>
            <a:lvl9pPr lvl="8">
              <a:spcBef>
                <a:spcPts val="0"/>
              </a:spcBef>
              <a:spcAft>
                <a:spcPts val="0"/>
              </a:spcAft>
              <a:buClr>
                <a:srgbClr val="27868B"/>
              </a:buClr>
              <a:buSzPts val="4400"/>
              <a:buNone/>
              <a:defRPr sz="4400">
                <a:solidFill>
                  <a:srgbClr val="27868B"/>
                </a:solidFill>
              </a:defRPr>
            </a:lvl9pPr>
          </a:lstStyle>
          <a:p>
            <a:endParaRPr/>
          </a:p>
        </p:txBody>
      </p:sp>
      <p:grpSp>
        <p:nvGrpSpPr>
          <p:cNvPr id="56" name="Shape 56"/>
          <p:cNvGrpSpPr/>
          <p:nvPr/>
        </p:nvGrpSpPr>
        <p:grpSpPr>
          <a:xfrm>
            <a:off x="0" y="-4550"/>
            <a:ext cx="9143835" cy="5152509"/>
            <a:chOff x="0" y="-4550"/>
            <a:chExt cx="9143835" cy="5152509"/>
          </a:xfrm>
        </p:grpSpPr>
        <p:sp>
          <p:nvSpPr>
            <p:cNvPr id="57" name="Shape 57"/>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Shape 63"/>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4" name="Shape 74"/>
          <p:cNvGrpSpPr/>
          <p:nvPr/>
        </p:nvGrpSpPr>
        <p:grpSpPr>
          <a:xfrm>
            <a:off x="573433" y="-4550"/>
            <a:ext cx="8570402" cy="5152509"/>
            <a:chOff x="573433" y="-4550"/>
            <a:chExt cx="8570402" cy="5152509"/>
          </a:xfrm>
        </p:grpSpPr>
        <p:sp>
          <p:nvSpPr>
            <p:cNvPr id="75" name="Shape 75"/>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0" name="Shape 90"/>
          <p:cNvGrpSpPr/>
          <p:nvPr/>
        </p:nvGrpSpPr>
        <p:grpSpPr>
          <a:xfrm>
            <a:off x="0" y="-4550"/>
            <a:ext cx="9143835" cy="5152509"/>
            <a:chOff x="0" y="-4550"/>
            <a:chExt cx="9143835" cy="5152509"/>
          </a:xfrm>
        </p:grpSpPr>
        <p:sp>
          <p:nvSpPr>
            <p:cNvPr id="91" name="Shape 91"/>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Shape 95"/>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 name="Shape 103"/>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 name="Shape 105"/>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 name="Shape 106"/>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7" name="Shape 107"/>
          <p:cNvGrpSpPr/>
          <p:nvPr/>
        </p:nvGrpSpPr>
        <p:grpSpPr>
          <a:xfrm>
            <a:off x="0" y="-4550"/>
            <a:ext cx="9143835" cy="5152509"/>
            <a:chOff x="0" y="-4550"/>
            <a:chExt cx="9143835" cy="5152509"/>
          </a:xfrm>
        </p:grpSpPr>
        <p:sp>
          <p:nvSpPr>
            <p:cNvPr id="108" name="Shape 108"/>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8" name="Shape 128"/>
          <p:cNvGrpSpPr/>
          <p:nvPr/>
        </p:nvGrpSpPr>
        <p:grpSpPr>
          <a:xfrm>
            <a:off x="573433" y="-4550"/>
            <a:ext cx="8570402" cy="5152509"/>
            <a:chOff x="573433" y="-4550"/>
            <a:chExt cx="8570402" cy="5152509"/>
          </a:xfrm>
        </p:grpSpPr>
        <p:sp>
          <p:nvSpPr>
            <p:cNvPr id="129" name="Shape 129"/>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 name="Shape 132"/>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3" name="Shape 143"/>
          <p:cNvGrpSpPr/>
          <p:nvPr/>
        </p:nvGrpSpPr>
        <p:grpSpPr>
          <a:xfrm>
            <a:off x="573433" y="-4550"/>
            <a:ext cx="8570402" cy="5152509"/>
            <a:chOff x="573433" y="-4550"/>
            <a:chExt cx="8570402" cy="5152509"/>
          </a:xfrm>
        </p:grpSpPr>
        <p:sp>
          <p:nvSpPr>
            <p:cNvPr id="144" name="Shape 14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6"/>
        <p:cNvGrpSpPr/>
        <p:nvPr/>
      </p:nvGrpSpPr>
      <p:grpSpPr>
        <a:xfrm>
          <a:off x="0" y="0"/>
          <a:ext cx="0" cy="0"/>
          <a:chOff x="0" y="0"/>
          <a:chExt cx="0" cy="0"/>
        </a:xfrm>
      </p:grpSpPr>
      <p:grpSp>
        <p:nvGrpSpPr>
          <p:cNvPr id="157" name="Shape 157"/>
          <p:cNvGrpSpPr/>
          <p:nvPr/>
        </p:nvGrpSpPr>
        <p:grpSpPr>
          <a:xfrm>
            <a:off x="4571990" y="1140477"/>
            <a:ext cx="4571845" cy="4007481"/>
            <a:chOff x="4571990" y="1140477"/>
            <a:chExt cx="4571845" cy="4007481"/>
          </a:xfrm>
        </p:grpSpPr>
        <p:sp>
          <p:nvSpPr>
            <p:cNvPr id="158" name="Shape 158"/>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 name="Shape 159"/>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 name="Shape 16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Shape 169"/>
          <p:cNvGrpSpPr/>
          <p:nvPr/>
        </p:nvGrpSpPr>
        <p:grpSpPr>
          <a:xfrm>
            <a:off x="4571990" y="-4550"/>
            <a:ext cx="4571845" cy="4579995"/>
            <a:chOff x="4571990" y="-4550"/>
            <a:chExt cx="4571845" cy="4579995"/>
          </a:xfrm>
        </p:grpSpPr>
        <p:sp>
          <p:nvSpPr>
            <p:cNvPr id="170" name="Shape 170"/>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5" name="Shape 175"/>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8" name="Shape 178"/>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9" name="Shape 179"/>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1" name="Shape 181"/>
          <p:cNvGrpSpPr/>
          <p:nvPr/>
        </p:nvGrpSpPr>
        <p:grpSpPr>
          <a:xfrm>
            <a:off x="4571990" y="-4550"/>
            <a:ext cx="4571845" cy="5152509"/>
            <a:chOff x="4571990" y="-4550"/>
            <a:chExt cx="4571845" cy="5152509"/>
          </a:xfrm>
        </p:grpSpPr>
        <p:sp>
          <p:nvSpPr>
            <p:cNvPr id="182" name="Shape 182"/>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4" name="Shape 184"/>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Shape 185"/>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4" name="Shape 194"/>
          <p:cNvGrpSpPr/>
          <p:nvPr/>
        </p:nvGrpSpPr>
        <p:grpSpPr>
          <a:xfrm>
            <a:off x="4571990" y="-4550"/>
            <a:ext cx="4571845" cy="5152509"/>
            <a:chOff x="4571990" y="-4550"/>
            <a:chExt cx="4571845" cy="5152509"/>
          </a:xfrm>
        </p:grpSpPr>
        <p:sp>
          <p:nvSpPr>
            <p:cNvPr id="195" name="Shape 195"/>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3" name="Shape 203"/>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4" name="Shape 204"/>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0" name="Shape 210"/>
          <p:cNvGrpSpPr/>
          <p:nvPr/>
        </p:nvGrpSpPr>
        <p:grpSpPr>
          <a:xfrm>
            <a:off x="4571990" y="-4550"/>
            <a:ext cx="4571845" cy="5152509"/>
            <a:chOff x="4571990" y="-4550"/>
            <a:chExt cx="4571845" cy="5152509"/>
          </a:xfrm>
        </p:grpSpPr>
        <p:sp>
          <p:nvSpPr>
            <p:cNvPr id="211" name="Shape 211"/>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4" name="Shape 21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5" name="Shape 215"/>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0" name="Shape 220"/>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3" name="Shape 223"/>
          <p:cNvGrpSpPr/>
          <p:nvPr/>
        </p:nvGrpSpPr>
        <p:grpSpPr>
          <a:xfrm>
            <a:off x="4571990" y="-4550"/>
            <a:ext cx="4571845" cy="5152509"/>
            <a:chOff x="4571990" y="-4550"/>
            <a:chExt cx="4571845" cy="5152509"/>
          </a:xfrm>
        </p:grpSpPr>
        <p:sp>
          <p:nvSpPr>
            <p:cNvPr id="224" name="Shape 22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9" name="Shape 229"/>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35" name="Shape 235"/>
          <p:cNvSpPr txBox="1">
            <a:spLocks noGrp="1"/>
          </p:cNvSpPr>
          <p:nvPr>
            <p:ph type="ctrTitle"/>
          </p:nvPr>
        </p:nvSpPr>
        <p:spPr>
          <a:xfrm>
            <a:off x="543900" y="2489091"/>
            <a:ext cx="3438600" cy="11598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6" name="Shape 236"/>
          <p:cNvSpPr txBox="1">
            <a:spLocks noGrp="1"/>
          </p:cNvSpPr>
          <p:nvPr>
            <p:ph type="subTitle" idx="1"/>
          </p:nvPr>
        </p:nvSpPr>
        <p:spPr>
          <a:xfrm>
            <a:off x="543900" y="3593393"/>
            <a:ext cx="3438600" cy="784800"/>
          </a:xfrm>
          <a:prstGeom prst="rect">
            <a:avLst/>
          </a:prstGeom>
        </p:spPr>
        <p:txBody>
          <a:bodyPr spcFirstLastPara="1" wrap="square" lIns="91425" tIns="91425" rIns="91425" bIns="91425" anchor="t" anchorCtr="0"/>
          <a:lstStyle>
            <a:lvl1pPr lvl="0" rtl="0">
              <a:spcBef>
                <a:spcPts val="0"/>
              </a:spcBef>
              <a:spcAft>
                <a:spcPts val="0"/>
              </a:spcAft>
              <a:buClr>
                <a:srgbClr val="27868B"/>
              </a:buClr>
              <a:buSzPts val="1800"/>
              <a:buNone/>
              <a:defRPr sz="1800">
                <a:solidFill>
                  <a:srgbClr val="27868B"/>
                </a:solidFill>
              </a:defRPr>
            </a:lvl1pPr>
            <a:lvl2pPr lvl="1" rtl="0">
              <a:spcBef>
                <a:spcPts val="0"/>
              </a:spcBef>
              <a:spcAft>
                <a:spcPts val="0"/>
              </a:spcAft>
              <a:buClr>
                <a:srgbClr val="27868B"/>
              </a:buClr>
              <a:buSzPts val="1800"/>
              <a:buNone/>
              <a:defRPr sz="1800">
                <a:solidFill>
                  <a:srgbClr val="27868B"/>
                </a:solidFill>
              </a:defRPr>
            </a:lvl2pPr>
            <a:lvl3pPr lvl="2" rtl="0">
              <a:spcBef>
                <a:spcPts val="0"/>
              </a:spcBef>
              <a:spcAft>
                <a:spcPts val="0"/>
              </a:spcAft>
              <a:buClr>
                <a:srgbClr val="27868B"/>
              </a:buClr>
              <a:buSzPts val="1800"/>
              <a:buNone/>
              <a:defRPr sz="1800">
                <a:solidFill>
                  <a:srgbClr val="27868B"/>
                </a:solidFill>
              </a:defRPr>
            </a:lvl3pPr>
            <a:lvl4pPr lvl="3" rtl="0">
              <a:spcBef>
                <a:spcPts val="0"/>
              </a:spcBef>
              <a:spcAft>
                <a:spcPts val="0"/>
              </a:spcAft>
              <a:buClr>
                <a:srgbClr val="27868B"/>
              </a:buClr>
              <a:buSzPts val="1800"/>
              <a:buNone/>
              <a:defRPr sz="1800">
                <a:solidFill>
                  <a:srgbClr val="27868B"/>
                </a:solidFill>
              </a:defRPr>
            </a:lvl4pPr>
            <a:lvl5pPr lvl="4" rtl="0">
              <a:spcBef>
                <a:spcPts val="0"/>
              </a:spcBef>
              <a:spcAft>
                <a:spcPts val="0"/>
              </a:spcAft>
              <a:buClr>
                <a:srgbClr val="27868B"/>
              </a:buClr>
              <a:buSzPts val="1800"/>
              <a:buNone/>
              <a:defRPr sz="1800">
                <a:solidFill>
                  <a:srgbClr val="27868B"/>
                </a:solidFill>
              </a:defRPr>
            </a:lvl5pPr>
            <a:lvl6pPr lvl="5" rtl="0">
              <a:spcBef>
                <a:spcPts val="0"/>
              </a:spcBef>
              <a:spcAft>
                <a:spcPts val="0"/>
              </a:spcAft>
              <a:buClr>
                <a:srgbClr val="27868B"/>
              </a:buClr>
              <a:buSzPts val="1800"/>
              <a:buNone/>
              <a:defRPr sz="1800">
                <a:solidFill>
                  <a:srgbClr val="27868B"/>
                </a:solidFill>
              </a:defRPr>
            </a:lvl6pPr>
            <a:lvl7pPr lvl="6" rtl="0">
              <a:spcBef>
                <a:spcPts val="0"/>
              </a:spcBef>
              <a:spcAft>
                <a:spcPts val="0"/>
              </a:spcAft>
              <a:buClr>
                <a:srgbClr val="27868B"/>
              </a:buClr>
              <a:buSzPts val="1800"/>
              <a:buNone/>
              <a:defRPr sz="1800">
                <a:solidFill>
                  <a:srgbClr val="27868B"/>
                </a:solidFill>
              </a:defRPr>
            </a:lvl7pPr>
            <a:lvl8pPr lvl="7" rtl="0">
              <a:spcBef>
                <a:spcPts val="0"/>
              </a:spcBef>
              <a:spcAft>
                <a:spcPts val="0"/>
              </a:spcAft>
              <a:buClr>
                <a:srgbClr val="27868B"/>
              </a:buClr>
              <a:buSzPts val="1800"/>
              <a:buNone/>
              <a:defRPr sz="1800">
                <a:solidFill>
                  <a:srgbClr val="27868B"/>
                </a:solidFill>
              </a:defRPr>
            </a:lvl8pPr>
            <a:lvl9pPr lvl="8" rtl="0">
              <a:spcBef>
                <a:spcPts val="0"/>
              </a:spcBef>
              <a:spcAft>
                <a:spcPts val="0"/>
              </a:spcAft>
              <a:buClr>
                <a:srgbClr val="27868B"/>
              </a:buClr>
              <a:buSzPts val="1800"/>
              <a:buNone/>
              <a:defRPr sz="1800">
                <a:solidFill>
                  <a:srgbClr val="27868B"/>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7"/>
        <p:cNvGrpSpPr/>
        <p:nvPr/>
      </p:nvGrpSpPr>
      <p:grpSpPr>
        <a:xfrm>
          <a:off x="0" y="0"/>
          <a:ext cx="0" cy="0"/>
          <a:chOff x="0" y="0"/>
          <a:chExt cx="0" cy="0"/>
        </a:xfrm>
      </p:grpSpPr>
      <p:grpSp>
        <p:nvGrpSpPr>
          <p:cNvPr id="238" name="Shape 238"/>
          <p:cNvGrpSpPr/>
          <p:nvPr/>
        </p:nvGrpSpPr>
        <p:grpSpPr>
          <a:xfrm>
            <a:off x="0" y="-4550"/>
            <a:ext cx="9143835" cy="5152509"/>
            <a:chOff x="0" y="-4550"/>
            <a:chExt cx="9143835" cy="5152509"/>
          </a:xfrm>
        </p:grpSpPr>
        <p:sp>
          <p:nvSpPr>
            <p:cNvPr id="239" name="Shape 239"/>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0" name="Shape 240"/>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3" name="Shape 243"/>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4" name="Shape 24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9" name="Shape 249"/>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0" name="Shape 250"/>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3" name="Shape 253"/>
          <p:cNvGrpSpPr/>
          <p:nvPr/>
        </p:nvGrpSpPr>
        <p:grpSpPr>
          <a:xfrm>
            <a:off x="0" y="-4550"/>
            <a:ext cx="9143835" cy="5152509"/>
            <a:chOff x="0" y="-4550"/>
            <a:chExt cx="9143835" cy="5152509"/>
          </a:xfrm>
        </p:grpSpPr>
        <p:sp>
          <p:nvSpPr>
            <p:cNvPr id="254" name="Shape 25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5" name="Shape 255"/>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9" name="Shape 259"/>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0" name="Shape 260"/>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3" name="Shape 263"/>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4" name="Shape 26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7" name="Shape 267"/>
          <p:cNvGrpSpPr/>
          <p:nvPr/>
        </p:nvGrpSpPr>
        <p:grpSpPr>
          <a:xfrm>
            <a:off x="0" y="-4550"/>
            <a:ext cx="9143835" cy="5152509"/>
            <a:chOff x="0" y="-4550"/>
            <a:chExt cx="9143835" cy="5152509"/>
          </a:xfrm>
        </p:grpSpPr>
        <p:sp>
          <p:nvSpPr>
            <p:cNvPr id="268" name="Shape 268"/>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9" name="Shape 269"/>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0" name="Shape 270"/>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1" name="Shape 271"/>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2" name="Shape 272"/>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3" name="Shape 273"/>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4" name="Shape 27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6" name="Shape 276"/>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7" name="Shape 277"/>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0" name="Shape 280"/>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83" name="Shape 283"/>
          <p:cNvGrpSpPr/>
          <p:nvPr/>
        </p:nvGrpSpPr>
        <p:grpSpPr>
          <a:xfrm>
            <a:off x="0" y="-4550"/>
            <a:ext cx="9143835" cy="5152509"/>
            <a:chOff x="0" y="-4550"/>
            <a:chExt cx="9143835" cy="5152509"/>
          </a:xfrm>
        </p:grpSpPr>
        <p:sp>
          <p:nvSpPr>
            <p:cNvPr id="284" name="Shape 28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Shape 286"/>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Shape 287"/>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01" name="Shape 301"/>
          <p:cNvGrpSpPr/>
          <p:nvPr/>
        </p:nvGrpSpPr>
        <p:grpSpPr>
          <a:xfrm>
            <a:off x="0" y="-4550"/>
            <a:ext cx="9143835" cy="5152509"/>
            <a:chOff x="0" y="-4550"/>
            <a:chExt cx="9143835" cy="5152509"/>
          </a:xfrm>
        </p:grpSpPr>
        <p:sp>
          <p:nvSpPr>
            <p:cNvPr id="302" name="Shape 302"/>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Shape 313"/>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15" name="Shape 315"/>
          <p:cNvGrpSpPr/>
          <p:nvPr/>
        </p:nvGrpSpPr>
        <p:grpSpPr>
          <a:xfrm>
            <a:off x="0" y="-4550"/>
            <a:ext cx="9143835" cy="5152509"/>
            <a:chOff x="0" y="-4550"/>
            <a:chExt cx="9143835" cy="5152509"/>
          </a:xfrm>
        </p:grpSpPr>
        <p:sp>
          <p:nvSpPr>
            <p:cNvPr id="316" name="Shape 316"/>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Shape 320"/>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1" name="Shape 321"/>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Shape 322"/>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3" name="Shape 323"/>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4" name="Shape 32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5" name="Shape 325"/>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6" name="Shape 326"/>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 name="Shape 327"/>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28" name="Shape 328"/>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329" name="Shape 329"/>
          <p:cNvSpPr/>
          <p:nvPr/>
        </p:nvSpPr>
        <p:spPr>
          <a:xfrm>
            <a:off x="4013594" y="-4550"/>
            <a:ext cx="1143300" cy="11433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txBox="1"/>
          <p:nvPr/>
        </p:nvSpPr>
        <p:spPr>
          <a:xfrm>
            <a:off x="3593400" y="-60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FFFFFF"/>
                </a:solidFill>
                <a:latin typeface="Muli"/>
                <a:ea typeface="Muli"/>
                <a:cs typeface="Muli"/>
                <a:sym typeface="Muli"/>
              </a:rPr>
              <a:t>“</a:t>
            </a:r>
            <a:endParaRPr sz="9600" b="1">
              <a:solidFill>
                <a:srgbClr val="FFFFFF"/>
              </a:solidFill>
              <a:latin typeface="Muli"/>
              <a:ea typeface="Muli"/>
              <a:cs typeface="Muli"/>
              <a:sym typeface="Muli"/>
            </a:endParaRPr>
          </a:p>
        </p:txBody>
      </p:sp>
      <p:sp>
        <p:nvSpPr>
          <p:cNvPr id="331" name="Shape 331"/>
          <p:cNvSpPr txBox="1">
            <a:spLocks noGrp="1"/>
          </p:cNvSpPr>
          <p:nvPr>
            <p:ph type="body" idx="1"/>
          </p:nvPr>
        </p:nvSpPr>
        <p:spPr>
          <a:xfrm>
            <a:off x="1758025" y="1702750"/>
            <a:ext cx="5628000" cy="1737900"/>
          </a:xfrm>
          <a:prstGeom prst="rect">
            <a:avLst/>
          </a:prstGeom>
        </p:spPr>
        <p:txBody>
          <a:bodyPr spcFirstLastPara="1" wrap="square" lIns="91425" tIns="91425" rIns="91425" bIns="91425" anchor="ctr" anchorCtr="0"/>
          <a:lstStyle>
            <a:lvl1pPr marL="457200" lvl="0" indent="-381000" algn="ctr" rtl="0">
              <a:spcBef>
                <a:spcPts val="600"/>
              </a:spcBef>
              <a:spcAft>
                <a:spcPts val="0"/>
              </a:spcAft>
              <a:buSzPts val="24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i="1"/>
            </a:lvl4pPr>
            <a:lvl5pPr marL="2286000" lvl="4" indent="-381000" algn="ctr" rtl="0">
              <a:spcBef>
                <a:spcPts val="0"/>
              </a:spcBef>
              <a:spcAft>
                <a:spcPts val="0"/>
              </a:spcAft>
              <a:buSzPts val="2400"/>
              <a:buChar char="▫"/>
              <a:defRPr i="1"/>
            </a:lvl5pPr>
            <a:lvl6pPr marL="2743200" lvl="5" indent="-381000" algn="ctr" rtl="0">
              <a:spcBef>
                <a:spcPts val="0"/>
              </a:spcBef>
              <a:spcAft>
                <a:spcPts val="0"/>
              </a:spcAft>
              <a:buSzPts val="2400"/>
              <a:buChar char="▫"/>
              <a:defRPr i="1"/>
            </a:lvl6pPr>
            <a:lvl7pPr marL="3200400" lvl="6" indent="-381000" algn="ctr" rtl="0">
              <a:spcBef>
                <a:spcPts val="0"/>
              </a:spcBef>
              <a:spcAft>
                <a:spcPts val="0"/>
              </a:spcAft>
              <a:buSzPts val="2400"/>
              <a:buChar char="▫"/>
              <a:defRPr i="1"/>
            </a:lvl7pPr>
            <a:lvl8pPr marL="3657600" lvl="7" indent="-381000" algn="ctr" rtl="0">
              <a:spcBef>
                <a:spcPts val="0"/>
              </a:spcBef>
              <a:spcAft>
                <a:spcPts val="0"/>
              </a:spcAft>
              <a:buSzPts val="2400"/>
              <a:buChar char="▫"/>
              <a:defRPr i="1"/>
            </a:lvl8pPr>
            <a:lvl9pPr marL="4114800" lvl="8" indent="-381000" algn="ctr" rtl="0">
              <a:spcBef>
                <a:spcPts val="0"/>
              </a:spcBef>
              <a:spcAft>
                <a:spcPts val="0"/>
              </a:spcAft>
              <a:buSzPts val="2400"/>
              <a:buChar char="▫"/>
              <a:defRPr i="1"/>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32"/>
        <p:cNvGrpSpPr/>
        <p:nvPr/>
      </p:nvGrpSpPr>
      <p:grpSpPr>
        <a:xfrm>
          <a:off x="0" y="0"/>
          <a:ext cx="0" cy="0"/>
          <a:chOff x="0" y="0"/>
          <a:chExt cx="0" cy="0"/>
        </a:xfrm>
      </p:grpSpPr>
      <p:grpSp>
        <p:nvGrpSpPr>
          <p:cNvPr id="333" name="Shape 333"/>
          <p:cNvGrpSpPr/>
          <p:nvPr/>
        </p:nvGrpSpPr>
        <p:grpSpPr>
          <a:xfrm>
            <a:off x="7431431" y="1712991"/>
            <a:ext cx="1712404" cy="2862454"/>
            <a:chOff x="7431431" y="1712991"/>
            <a:chExt cx="1712404" cy="2862454"/>
          </a:xfrm>
        </p:grpSpPr>
        <p:sp>
          <p:nvSpPr>
            <p:cNvPr id="334" name="Shape 33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5" name="Shape 335"/>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6" name="Shape 336"/>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7" name="Shape 337"/>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38" name="Shape 338"/>
          <p:cNvGrpSpPr/>
          <p:nvPr/>
        </p:nvGrpSpPr>
        <p:grpSpPr>
          <a:xfrm>
            <a:off x="7431431" y="1712991"/>
            <a:ext cx="1712404" cy="2862454"/>
            <a:chOff x="7431431" y="1712991"/>
            <a:chExt cx="1712404" cy="2862454"/>
          </a:xfrm>
        </p:grpSpPr>
        <p:sp>
          <p:nvSpPr>
            <p:cNvPr id="339" name="Shape 339"/>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0" name="Shape 340"/>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41" name="Shape 341"/>
          <p:cNvGrpSpPr/>
          <p:nvPr/>
        </p:nvGrpSpPr>
        <p:grpSpPr>
          <a:xfrm>
            <a:off x="7431431" y="-4550"/>
            <a:ext cx="1712404" cy="5152509"/>
            <a:chOff x="7431431" y="-4550"/>
            <a:chExt cx="1712404" cy="5152509"/>
          </a:xfrm>
        </p:grpSpPr>
        <p:sp>
          <p:nvSpPr>
            <p:cNvPr id="342" name="Shape 342"/>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3" name="Shape 343"/>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 name="Shape 34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 name="Shape 345"/>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47" name="Shape 347"/>
          <p:cNvGrpSpPr/>
          <p:nvPr/>
        </p:nvGrpSpPr>
        <p:grpSpPr>
          <a:xfrm>
            <a:off x="7431431" y="-4550"/>
            <a:ext cx="1712404" cy="5152509"/>
            <a:chOff x="7431431" y="-4550"/>
            <a:chExt cx="1712404" cy="5152509"/>
          </a:xfrm>
        </p:grpSpPr>
        <p:sp>
          <p:nvSpPr>
            <p:cNvPr id="348" name="Shape 348"/>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 name="Shape 349"/>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 name="Shape 350"/>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 name="Shape 351"/>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 name="Shape 352"/>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3" name="Shape 353"/>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4" name="Shape 35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55" name="Shape 355"/>
          <p:cNvGrpSpPr/>
          <p:nvPr/>
        </p:nvGrpSpPr>
        <p:grpSpPr>
          <a:xfrm>
            <a:off x="7431431" y="-4550"/>
            <a:ext cx="1712404" cy="4579995"/>
            <a:chOff x="7431431" y="-4550"/>
            <a:chExt cx="1712404" cy="4579995"/>
          </a:xfrm>
        </p:grpSpPr>
        <p:sp>
          <p:nvSpPr>
            <p:cNvPr id="356" name="Shape 356"/>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7" name="Shape 357"/>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 name="Shape 358"/>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 name="Shape 360"/>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1" name="Shape 361"/>
          <p:cNvGrpSpPr/>
          <p:nvPr/>
        </p:nvGrpSpPr>
        <p:grpSpPr>
          <a:xfrm>
            <a:off x="7431431" y="567964"/>
            <a:ext cx="1712404" cy="4579995"/>
            <a:chOff x="7431431" y="567964"/>
            <a:chExt cx="1712404" cy="4579995"/>
          </a:xfrm>
        </p:grpSpPr>
        <p:sp>
          <p:nvSpPr>
            <p:cNvPr id="362" name="Shape 362"/>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3" name="Shape 363"/>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4" name="Shape 36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 name="Shape 365"/>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6" name="Shape 366"/>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7" name="Shape 367"/>
          <p:cNvSpPr txBox="1">
            <a:spLocks noGrp="1"/>
          </p:cNvSpPr>
          <p:nvPr>
            <p:ph type="body" idx="1"/>
          </p:nvPr>
        </p:nvSpPr>
        <p:spPr>
          <a:xfrm>
            <a:off x="457200" y="1504950"/>
            <a:ext cx="6408300" cy="32667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68" name="Shape 368"/>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half">
  <p:cSld name="TITLE_AND_BODY_1">
    <p:spTree>
      <p:nvGrpSpPr>
        <p:cNvPr id="1" name="Shape 369"/>
        <p:cNvGrpSpPr/>
        <p:nvPr/>
      </p:nvGrpSpPr>
      <p:grpSpPr>
        <a:xfrm>
          <a:off x="0" y="0"/>
          <a:ext cx="0" cy="0"/>
          <a:chOff x="0" y="0"/>
          <a:chExt cx="0" cy="0"/>
        </a:xfrm>
      </p:grpSpPr>
      <p:grpSp>
        <p:nvGrpSpPr>
          <p:cNvPr id="370" name="Shape 370"/>
          <p:cNvGrpSpPr/>
          <p:nvPr/>
        </p:nvGrpSpPr>
        <p:grpSpPr>
          <a:xfrm>
            <a:off x="4571990" y="1140477"/>
            <a:ext cx="4571845" cy="4007481"/>
            <a:chOff x="4571990" y="1140477"/>
            <a:chExt cx="4571845" cy="4007481"/>
          </a:xfrm>
        </p:grpSpPr>
        <p:sp>
          <p:nvSpPr>
            <p:cNvPr id="371" name="Shape 371"/>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2" name="Shape 372"/>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 name="Shape 373"/>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4" name="Shape 37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 name="Shape 375"/>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6" name="Shape 376"/>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 name="Shape 377"/>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 name="Shape 378"/>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9" name="Shape 379"/>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0" name="Shape 380"/>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 name="Shape 381"/>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82" name="Shape 382"/>
          <p:cNvGrpSpPr/>
          <p:nvPr/>
        </p:nvGrpSpPr>
        <p:grpSpPr>
          <a:xfrm>
            <a:off x="4571990" y="-4550"/>
            <a:ext cx="4571845" cy="4579995"/>
            <a:chOff x="4571990" y="-4550"/>
            <a:chExt cx="4571845" cy="4579995"/>
          </a:xfrm>
        </p:grpSpPr>
        <p:sp>
          <p:nvSpPr>
            <p:cNvPr id="383" name="Shape 383"/>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 name="Shape 38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5" name="Shape 385"/>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6" name="Shape 386"/>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7" name="Shape 387"/>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8" name="Shape 388"/>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9" name="Shape 389"/>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0" name="Shape 390"/>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1" name="Shape 391"/>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2" name="Shape 392"/>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3" name="Shape 393"/>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94" name="Shape 394"/>
          <p:cNvGrpSpPr/>
          <p:nvPr/>
        </p:nvGrpSpPr>
        <p:grpSpPr>
          <a:xfrm>
            <a:off x="4571990" y="-4550"/>
            <a:ext cx="4571845" cy="5152509"/>
            <a:chOff x="4571990" y="-4550"/>
            <a:chExt cx="4571845" cy="5152509"/>
          </a:xfrm>
        </p:grpSpPr>
        <p:sp>
          <p:nvSpPr>
            <p:cNvPr id="395" name="Shape 395"/>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6" name="Shape 396"/>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7" name="Shape 397"/>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8" name="Shape 398"/>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9" name="Shape 399"/>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0" name="Shape 400"/>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1" name="Shape 401"/>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2" name="Shape 402"/>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3" name="Shape 403"/>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07" name="Shape 407"/>
          <p:cNvGrpSpPr/>
          <p:nvPr/>
        </p:nvGrpSpPr>
        <p:grpSpPr>
          <a:xfrm>
            <a:off x="4571990" y="-4550"/>
            <a:ext cx="4571845" cy="5152509"/>
            <a:chOff x="4571990" y="-4550"/>
            <a:chExt cx="4571845" cy="5152509"/>
          </a:xfrm>
        </p:grpSpPr>
        <p:sp>
          <p:nvSpPr>
            <p:cNvPr id="408" name="Shape 408"/>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23" name="Shape 423"/>
          <p:cNvGrpSpPr/>
          <p:nvPr/>
        </p:nvGrpSpPr>
        <p:grpSpPr>
          <a:xfrm>
            <a:off x="4571990" y="-4550"/>
            <a:ext cx="4571845" cy="5152509"/>
            <a:chOff x="4571990" y="-4550"/>
            <a:chExt cx="4571845" cy="5152509"/>
          </a:xfrm>
        </p:grpSpPr>
        <p:sp>
          <p:nvSpPr>
            <p:cNvPr id="424" name="Shape 42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Shape 425"/>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Shape 426"/>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Shape 427"/>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8" name="Shape 428"/>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0" name="Shape 430"/>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1" name="Shape 431"/>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2" name="Shape 432"/>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4" name="Shape 43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Shape 435"/>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36" name="Shape 436"/>
          <p:cNvGrpSpPr/>
          <p:nvPr/>
        </p:nvGrpSpPr>
        <p:grpSpPr>
          <a:xfrm>
            <a:off x="4571990" y="-4550"/>
            <a:ext cx="4571845" cy="5152509"/>
            <a:chOff x="4571990" y="-4550"/>
            <a:chExt cx="4571845" cy="5152509"/>
          </a:xfrm>
        </p:grpSpPr>
        <p:sp>
          <p:nvSpPr>
            <p:cNvPr id="437" name="Shape 437"/>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8" name="Shape 438"/>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9" name="Shape 439"/>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0" name="Shape 440"/>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1" name="Shape 441"/>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2" name="Shape 442"/>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Shape 443"/>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4" name="Shape 444"/>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5" name="Shape 445"/>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6" name="Shape 446"/>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7" name="Shape 447"/>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48" name="Shape 448"/>
          <p:cNvSpPr txBox="1">
            <a:spLocks noGrp="1"/>
          </p:cNvSpPr>
          <p:nvPr>
            <p:ph type="title"/>
          </p:nvPr>
        </p:nvSpPr>
        <p:spPr>
          <a:xfrm>
            <a:off x="457200" y="510775"/>
            <a:ext cx="35412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9" name="Shape 449"/>
          <p:cNvSpPr txBox="1">
            <a:spLocks noGrp="1"/>
          </p:cNvSpPr>
          <p:nvPr>
            <p:ph type="body" idx="1"/>
          </p:nvPr>
        </p:nvSpPr>
        <p:spPr>
          <a:xfrm>
            <a:off x="457200" y="1504950"/>
            <a:ext cx="3541200" cy="32667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450" name="Shape 450"/>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51"/>
        <p:cNvGrpSpPr/>
        <p:nvPr/>
      </p:nvGrpSpPr>
      <p:grpSpPr>
        <a:xfrm>
          <a:off x="0" y="0"/>
          <a:ext cx="0" cy="0"/>
          <a:chOff x="0" y="0"/>
          <a:chExt cx="0" cy="0"/>
        </a:xfrm>
      </p:grpSpPr>
      <p:grpSp>
        <p:nvGrpSpPr>
          <p:cNvPr id="452" name="Shape 452"/>
          <p:cNvGrpSpPr/>
          <p:nvPr/>
        </p:nvGrpSpPr>
        <p:grpSpPr>
          <a:xfrm>
            <a:off x="7431431" y="1712991"/>
            <a:ext cx="1712404" cy="2862454"/>
            <a:chOff x="7431431" y="1712991"/>
            <a:chExt cx="1712404" cy="2862454"/>
          </a:xfrm>
        </p:grpSpPr>
        <p:sp>
          <p:nvSpPr>
            <p:cNvPr id="453" name="Shape 453"/>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4" name="Shape 45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5" name="Shape 455"/>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 name="Shape 456"/>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57" name="Shape 457"/>
          <p:cNvGrpSpPr/>
          <p:nvPr/>
        </p:nvGrpSpPr>
        <p:grpSpPr>
          <a:xfrm>
            <a:off x="7431431" y="1712991"/>
            <a:ext cx="1712404" cy="2862454"/>
            <a:chOff x="7431431" y="1712991"/>
            <a:chExt cx="1712404" cy="2862454"/>
          </a:xfrm>
        </p:grpSpPr>
        <p:sp>
          <p:nvSpPr>
            <p:cNvPr id="458" name="Shape 458"/>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 name="Shape 459"/>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60" name="Shape 460"/>
          <p:cNvGrpSpPr/>
          <p:nvPr/>
        </p:nvGrpSpPr>
        <p:grpSpPr>
          <a:xfrm>
            <a:off x="7431431" y="-4550"/>
            <a:ext cx="1712404" cy="5152509"/>
            <a:chOff x="7431431" y="-4550"/>
            <a:chExt cx="1712404" cy="5152509"/>
          </a:xfrm>
        </p:grpSpPr>
        <p:sp>
          <p:nvSpPr>
            <p:cNvPr id="461" name="Shape 461"/>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 name="Shape 462"/>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 name="Shape 463"/>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4" name="Shape 46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5" name="Shape 465"/>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66" name="Shape 466"/>
          <p:cNvGrpSpPr/>
          <p:nvPr/>
        </p:nvGrpSpPr>
        <p:grpSpPr>
          <a:xfrm>
            <a:off x="7431431" y="-4550"/>
            <a:ext cx="1712404" cy="5152509"/>
            <a:chOff x="7431431" y="-4550"/>
            <a:chExt cx="1712404" cy="5152509"/>
          </a:xfrm>
        </p:grpSpPr>
        <p:sp>
          <p:nvSpPr>
            <p:cNvPr id="467" name="Shape 467"/>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8" name="Shape 468"/>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9" name="Shape 469"/>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0" name="Shape 470"/>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1" name="Shape 471"/>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2" name="Shape 472"/>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3" name="Shape 473"/>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74" name="Shape 474"/>
          <p:cNvGrpSpPr/>
          <p:nvPr/>
        </p:nvGrpSpPr>
        <p:grpSpPr>
          <a:xfrm>
            <a:off x="7431431" y="-4550"/>
            <a:ext cx="1712404" cy="4579995"/>
            <a:chOff x="7431431" y="-4550"/>
            <a:chExt cx="1712404" cy="4579995"/>
          </a:xfrm>
        </p:grpSpPr>
        <p:sp>
          <p:nvSpPr>
            <p:cNvPr id="475" name="Shape 475"/>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6" name="Shape 476"/>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7" name="Shape 477"/>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8" name="Shape 478"/>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9" name="Shape 479"/>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80" name="Shape 480"/>
          <p:cNvGrpSpPr/>
          <p:nvPr/>
        </p:nvGrpSpPr>
        <p:grpSpPr>
          <a:xfrm>
            <a:off x="7431431" y="567964"/>
            <a:ext cx="1712404" cy="4579995"/>
            <a:chOff x="7431431" y="567964"/>
            <a:chExt cx="1712404" cy="4579995"/>
          </a:xfrm>
        </p:grpSpPr>
        <p:sp>
          <p:nvSpPr>
            <p:cNvPr id="481" name="Shape 481"/>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2" name="Shape 482"/>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3" name="Shape 483"/>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4" name="Shape 48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85" name="Shape 485"/>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86" name="Shape 486"/>
          <p:cNvSpPr txBox="1">
            <a:spLocks noGrp="1"/>
          </p:cNvSpPr>
          <p:nvPr>
            <p:ph type="body" idx="1"/>
          </p:nvPr>
        </p:nvSpPr>
        <p:spPr>
          <a:xfrm>
            <a:off x="457200" y="1559025"/>
            <a:ext cx="3110400" cy="30120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7" name="Shape 487"/>
          <p:cNvSpPr txBox="1">
            <a:spLocks noGrp="1"/>
          </p:cNvSpPr>
          <p:nvPr>
            <p:ph type="body" idx="2"/>
          </p:nvPr>
        </p:nvSpPr>
        <p:spPr>
          <a:xfrm>
            <a:off x="3755024" y="1559025"/>
            <a:ext cx="3110400" cy="30120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8" name="Shape 488"/>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9"/>
        <p:cNvGrpSpPr/>
        <p:nvPr/>
      </p:nvGrpSpPr>
      <p:grpSpPr>
        <a:xfrm>
          <a:off x="0" y="0"/>
          <a:ext cx="0" cy="0"/>
          <a:chOff x="0" y="0"/>
          <a:chExt cx="0" cy="0"/>
        </a:xfrm>
      </p:grpSpPr>
      <p:grpSp>
        <p:nvGrpSpPr>
          <p:cNvPr id="490" name="Shape 490"/>
          <p:cNvGrpSpPr/>
          <p:nvPr/>
        </p:nvGrpSpPr>
        <p:grpSpPr>
          <a:xfrm>
            <a:off x="7997090" y="1712991"/>
            <a:ext cx="1146746" cy="2862454"/>
            <a:chOff x="7997090" y="1712991"/>
            <a:chExt cx="1146746" cy="2862454"/>
          </a:xfrm>
        </p:grpSpPr>
        <p:sp>
          <p:nvSpPr>
            <p:cNvPr id="491" name="Shape 491"/>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2" name="Shape 492"/>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3" name="Shape 493"/>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94" name="Shape 494"/>
          <p:cNvGrpSpPr/>
          <p:nvPr/>
        </p:nvGrpSpPr>
        <p:grpSpPr>
          <a:xfrm>
            <a:off x="7997090" y="-4550"/>
            <a:ext cx="1146746" cy="2862454"/>
            <a:chOff x="7997090" y="-4550"/>
            <a:chExt cx="1146746" cy="2862454"/>
          </a:xfrm>
        </p:grpSpPr>
        <p:sp>
          <p:nvSpPr>
            <p:cNvPr id="495" name="Shape 495"/>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6" name="Shape 496"/>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7" name="Shape 497"/>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98" name="Shape 498"/>
          <p:cNvGrpSpPr/>
          <p:nvPr/>
        </p:nvGrpSpPr>
        <p:grpSpPr>
          <a:xfrm>
            <a:off x="7997090" y="567964"/>
            <a:ext cx="1146746" cy="4579995"/>
            <a:chOff x="7997090" y="567964"/>
            <a:chExt cx="1146746" cy="4579995"/>
          </a:xfrm>
        </p:grpSpPr>
        <p:sp>
          <p:nvSpPr>
            <p:cNvPr id="499" name="Shape 499"/>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0" name="Shape 500"/>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1" name="Shape 501"/>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 name="Shape 502"/>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03" name="Shape 503"/>
          <p:cNvGrpSpPr/>
          <p:nvPr/>
        </p:nvGrpSpPr>
        <p:grpSpPr>
          <a:xfrm>
            <a:off x="7997090" y="-4550"/>
            <a:ext cx="1146746" cy="4579995"/>
            <a:chOff x="7997090" y="-4550"/>
            <a:chExt cx="1146746" cy="4579995"/>
          </a:xfrm>
        </p:grpSpPr>
        <p:sp>
          <p:nvSpPr>
            <p:cNvPr id="504" name="Shape 50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5" name="Shape 505"/>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6" name="Shape 506"/>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Shape 507"/>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08" name="Shape 508"/>
          <p:cNvGrpSpPr/>
          <p:nvPr/>
        </p:nvGrpSpPr>
        <p:grpSpPr>
          <a:xfrm>
            <a:off x="7997090" y="2285504"/>
            <a:ext cx="1146746" cy="2862454"/>
            <a:chOff x="7997090" y="2285504"/>
            <a:chExt cx="1146746" cy="2862454"/>
          </a:xfrm>
        </p:grpSpPr>
        <p:sp>
          <p:nvSpPr>
            <p:cNvPr id="509" name="Shape 509"/>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0" name="Shape 510"/>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Shape 511"/>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12" name="Shape 512"/>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3" name="Shape 513"/>
          <p:cNvSpPr txBox="1">
            <a:spLocks noGrp="1"/>
          </p:cNvSpPr>
          <p:nvPr>
            <p:ph type="body" idx="1"/>
          </p:nvPr>
        </p:nvSpPr>
        <p:spPr>
          <a:xfrm>
            <a:off x="457200" y="1559025"/>
            <a:ext cx="2247600" cy="30120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4" name="Shape 514"/>
          <p:cNvSpPr txBox="1">
            <a:spLocks noGrp="1"/>
          </p:cNvSpPr>
          <p:nvPr>
            <p:ph type="body" idx="2"/>
          </p:nvPr>
        </p:nvSpPr>
        <p:spPr>
          <a:xfrm>
            <a:off x="2819925" y="1559025"/>
            <a:ext cx="2247600" cy="30120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5" name="Shape 515"/>
          <p:cNvSpPr txBox="1">
            <a:spLocks noGrp="1"/>
          </p:cNvSpPr>
          <p:nvPr>
            <p:ph type="body" idx="3"/>
          </p:nvPr>
        </p:nvSpPr>
        <p:spPr>
          <a:xfrm>
            <a:off x="5182650" y="1559025"/>
            <a:ext cx="2247600" cy="30120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516" name="Shape 516"/>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517" name="Shape 517"/>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8"/>
        <p:cNvGrpSpPr/>
        <p:nvPr/>
      </p:nvGrpSpPr>
      <p:grpSpPr>
        <a:xfrm>
          <a:off x="0" y="0"/>
          <a:ext cx="0" cy="0"/>
          <a:chOff x="0" y="0"/>
          <a:chExt cx="0" cy="0"/>
        </a:xfrm>
      </p:grpSpPr>
      <p:grpSp>
        <p:nvGrpSpPr>
          <p:cNvPr id="519" name="Shape 519"/>
          <p:cNvGrpSpPr/>
          <p:nvPr/>
        </p:nvGrpSpPr>
        <p:grpSpPr>
          <a:xfrm>
            <a:off x="7431431" y="1712991"/>
            <a:ext cx="1712404" cy="2862454"/>
            <a:chOff x="7431431" y="1712991"/>
            <a:chExt cx="1712404" cy="2862454"/>
          </a:xfrm>
        </p:grpSpPr>
        <p:sp>
          <p:nvSpPr>
            <p:cNvPr id="520" name="Shape 520"/>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1" name="Shape 521"/>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2" name="Shape 522"/>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3" name="Shape 523"/>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24" name="Shape 524"/>
          <p:cNvGrpSpPr/>
          <p:nvPr/>
        </p:nvGrpSpPr>
        <p:grpSpPr>
          <a:xfrm>
            <a:off x="7431431" y="1712991"/>
            <a:ext cx="1712404" cy="2862454"/>
            <a:chOff x="7431431" y="1712991"/>
            <a:chExt cx="1712404" cy="2862454"/>
          </a:xfrm>
        </p:grpSpPr>
        <p:sp>
          <p:nvSpPr>
            <p:cNvPr id="525" name="Shape 525"/>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6" name="Shape 526"/>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27" name="Shape 527"/>
          <p:cNvGrpSpPr/>
          <p:nvPr/>
        </p:nvGrpSpPr>
        <p:grpSpPr>
          <a:xfrm>
            <a:off x="7431431" y="-4550"/>
            <a:ext cx="1712404" cy="5152509"/>
            <a:chOff x="7431431" y="-4550"/>
            <a:chExt cx="1712404" cy="5152509"/>
          </a:xfrm>
        </p:grpSpPr>
        <p:sp>
          <p:nvSpPr>
            <p:cNvPr id="528" name="Shape 528"/>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9" name="Shape 529"/>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0" name="Shape 530"/>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1" name="Shape 531"/>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 name="Shape 532"/>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33" name="Shape 533"/>
          <p:cNvGrpSpPr/>
          <p:nvPr/>
        </p:nvGrpSpPr>
        <p:grpSpPr>
          <a:xfrm>
            <a:off x="7431431" y="-4550"/>
            <a:ext cx="1712404" cy="5152509"/>
            <a:chOff x="7431431" y="-4550"/>
            <a:chExt cx="1712404" cy="5152509"/>
          </a:xfrm>
        </p:grpSpPr>
        <p:sp>
          <p:nvSpPr>
            <p:cNvPr id="534" name="Shape 53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5" name="Shape 535"/>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6" name="Shape 536"/>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 name="Shape 537"/>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Shape 538"/>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 name="Shape 539"/>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0" name="Shape 540"/>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1" name="Shape 541"/>
          <p:cNvGrpSpPr/>
          <p:nvPr/>
        </p:nvGrpSpPr>
        <p:grpSpPr>
          <a:xfrm>
            <a:off x="7431431" y="-4550"/>
            <a:ext cx="1712404" cy="4579995"/>
            <a:chOff x="7431431" y="-4550"/>
            <a:chExt cx="1712404" cy="4579995"/>
          </a:xfrm>
        </p:grpSpPr>
        <p:sp>
          <p:nvSpPr>
            <p:cNvPr id="542" name="Shape 542"/>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 name="Shape 543"/>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 name="Shape 54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Shape 545"/>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6" name="Shape 546"/>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7" name="Shape 547"/>
          <p:cNvGrpSpPr/>
          <p:nvPr/>
        </p:nvGrpSpPr>
        <p:grpSpPr>
          <a:xfrm>
            <a:off x="7431431" y="567964"/>
            <a:ext cx="1712404" cy="4579995"/>
            <a:chOff x="7431431" y="567964"/>
            <a:chExt cx="1712404" cy="4579995"/>
          </a:xfrm>
        </p:grpSpPr>
        <p:sp>
          <p:nvSpPr>
            <p:cNvPr id="548" name="Shape 548"/>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9" name="Shape 549"/>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 name="Shape 550"/>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 name="Shape 551"/>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52" name="Shape 552"/>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53" name="Shape 553"/>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4"/>
        <p:cNvGrpSpPr/>
        <p:nvPr/>
      </p:nvGrpSpPr>
      <p:grpSpPr>
        <a:xfrm>
          <a:off x="0" y="0"/>
          <a:ext cx="0" cy="0"/>
          <a:chOff x="0" y="0"/>
          <a:chExt cx="0" cy="0"/>
        </a:xfrm>
      </p:grpSpPr>
      <p:grpSp>
        <p:nvGrpSpPr>
          <p:cNvPr id="555" name="Shape 555"/>
          <p:cNvGrpSpPr/>
          <p:nvPr/>
        </p:nvGrpSpPr>
        <p:grpSpPr>
          <a:xfrm>
            <a:off x="0" y="-4550"/>
            <a:ext cx="9143835" cy="5152509"/>
            <a:chOff x="0" y="-4550"/>
            <a:chExt cx="9143835" cy="5152509"/>
          </a:xfrm>
        </p:grpSpPr>
        <p:sp>
          <p:nvSpPr>
            <p:cNvPr id="556" name="Shape 556"/>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7" name="Shape 557"/>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8" name="Shape 558"/>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9" name="Shape 559"/>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0" name="Shape 560"/>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 name="Shape 561"/>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 name="Shape 562"/>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3" name="Shape 563"/>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64" name="Shape 564"/>
          <p:cNvGrpSpPr/>
          <p:nvPr/>
        </p:nvGrpSpPr>
        <p:grpSpPr>
          <a:xfrm>
            <a:off x="0" y="-4550"/>
            <a:ext cx="9143835" cy="5152509"/>
            <a:chOff x="0" y="-4550"/>
            <a:chExt cx="9143835" cy="5152509"/>
          </a:xfrm>
        </p:grpSpPr>
        <p:sp>
          <p:nvSpPr>
            <p:cNvPr id="565" name="Shape 565"/>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6" name="Shape 566"/>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7" name="Shape 567"/>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 name="Shape 568"/>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 name="Shape 569"/>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71" name="Shape 571"/>
          <p:cNvGrpSpPr/>
          <p:nvPr/>
        </p:nvGrpSpPr>
        <p:grpSpPr>
          <a:xfrm>
            <a:off x="0" y="-4550"/>
            <a:ext cx="9143835" cy="5152509"/>
            <a:chOff x="0" y="-4550"/>
            <a:chExt cx="9143835" cy="5152509"/>
          </a:xfrm>
        </p:grpSpPr>
        <p:sp>
          <p:nvSpPr>
            <p:cNvPr id="572" name="Shape 572"/>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3" name="Shape 573"/>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4" name="Shape 57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Shape 575"/>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6" name="Shape 576"/>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7" name="Shape 577"/>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8" name="Shape 578"/>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9" name="Shape 579"/>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80" name="Shape 580"/>
          <p:cNvGrpSpPr/>
          <p:nvPr/>
        </p:nvGrpSpPr>
        <p:grpSpPr>
          <a:xfrm>
            <a:off x="0" y="-4550"/>
            <a:ext cx="9143835" cy="5152509"/>
            <a:chOff x="0" y="-4550"/>
            <a:chExt cx="9143835" cy="5152509"/>
          </a:xfrm>
        </p:grpSpPr>
        <p:sp>
          <p:nvSpPr>
            <p:cNvPr id="581" name="Shape 581"/>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2" name="Shape 582"/>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3" name="Shape 583"/>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4" name="Shape 58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5" name="Shape 585"/>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6" name="Shape 586"/>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7" name="Shape 587"/>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8" name="Shape 588"/>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9" name="Shape 589"/>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0" name="Shape 590"/>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91" name="Shape 591"/>
          <p:cNvGrpSpPr/>
          <p:nvPr/>
        </p:nvGrpSpPr>
        <p:grpSpPr>
          <a:xfrm>
            <a:off x="0" y="-4550"/>
            <a:ext cx="9143835" cy="5152509"/>
            <a:chOff x="0" y="-4550"/>
            <a:chExt cx="9143835" cy="5152509"/>
          </a:xfrm>
        </p:grpSpPr>
        <p:sp>
          <p:nvSpPr>
            <p:cNvPr id="592" name="Shape 592"/>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3" name="Shape 593"/>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4" name="Shape 59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 name="Shape 595"/>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6" name="Shape 596"/>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7" name="Shape 597"/>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8" name="Shape 598"/>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99" name="Shape 599"/>
          <p:cNvGrpSpPr/>
          <p:nvPr/>
        </p:nvGrpSpPr>
        <p:grpSpPr>
          <a:xfrm>
            <a:off x="0" y="-4550"/>
            <a:ext cx="9143835" cy="5152509"/>
            <a:chOff x="0" y="-4550"/>
            <a:chExt cx="9143835" cy="5152509"/>
          </a:xfrm>
        </p:grpSpPr>
        <p:sp>
          <p:nvSpPr>
            <p:cNvPr id="600" name="Shape 600"/>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1" name="Shape 601"/>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2" name="Shape 602"/>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3" name="Shape 603"/>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4" name="Shape 60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5" name="Shape 605"/>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6" name="Shape 606"/>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7" name="Shape 607"/>
          <p:cNvSpPr txBox="1">
            <a:spLocks noGrp="1"/>
          </p:cNvSpPr>
          <p:nvPr>
            <p:ph type="body" idx="1"/>
          </p:nvPr>
        </p:nvSpPr>
        <p:spPr>
          <a:xfrm>
            <a:off x="573425" y="4036375"/>
            <a:ext cx="7997100" cy="519600"/>
          </a:xfrm>
          <a:prstGeom prst="rect">
            <a:avLst/>
          </a:prstGeom>
        </p:spPr>
        <p:txBody>
          <a:bodyPr spcFirstLastPara="1" wrap="square" lIns="91425" tIns="91425" rIns="91425" bIns="91425" anchor="ctr" anchorCtr="0"/>
          <a:lstStyle>
            <a:lvl1pPr marL="457200" lvl="0" indent="-228600" algn="ctr">
              <a:spcBef>
                <a:spcPts val="360"/>
              </a:spcBef>
              <a:spcAft>
                <a:spcPts val="0"/>
              </a:spcAft>
              <a:buSzPts val="1400"/>
              <a:buNone/>
              <a:defRPr sz="1400"/>
            </a:lvl1pPr>
          </a:lstStyle>
          <a:p>
            <a:endParaRPr/>
          </a:p>
        </p:txBody>
      </p:sp>
      <p:sp>
        <p:nvSpPr>
          <p:cNvPr id="608" name="Shape 608"/>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9"/>
        <p:cNvGrpSpPr/>
        <p:nvPr/>
      </p:nvGrpSpPr>
      <p:grpSpPr>
        <a:xfrm>
          <a:off x="0" y="0"/>
          <a:ext cx="0" cy="0"/>
          <a:chOff x="0" y="0"/>
          <a:chExt cx="0" cy="0"/>
        </a:xfrm>
      </p:grpSpPr>
      <p:grpSp>
        <p:nvGrpSpPr>
          <p:cNvPr id="610" name="Shape 610"/>
          <p:cNvGrpSpPr/>
          <p:nvPr/>
        </p:nvGrpSpPr>
        <p:grpSpPr>
          <a:xfrm>
            <a:off x="0" y="-4550"/>
            <a:ext cx="9143835" cy="5152509"/>
            <a:chOff x="0" y="-4550"/>
            <a:chExt cx="9143835" cy="5152509"/>
          </a:xfrm>
        </p:grpSpPr>
        <p:sp>
          <p:nvSpPr>
            <p:cNvPr id="611" name="Shape 611"/>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2" name="Shape 612"/>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3" name="Shape 613"/>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4" name="Shape 61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5" name="Shape 615"/>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6" name="Shape 616"/>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7" name="Shape 617"/>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8" name="Shape 618"/>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19" name="Shape 619"/>
          <p:cNvGrpSpPr/>
          <p:nvPr/>
        </p:nvGrpSpPr>
        <p:grpSpPr>
          <a:xfrm>
            <a:off x="0" y="-4550"/>
            <a:ext cx="9143835" cy="5152509"/>
            <a:chOff x="0" y="-4550"/>
            <a:chExt cx="9143835" cy="5152509"/>
          </a:xfrm>
        </p:grpSpPr>
        <p:sp>
          <p:nvSpPr>
            <p:cNvPr id="620" name="Shape 620"/>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1" name="Shape 621"/>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2" name="Shape 622"/>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3" name="Shape 623"/>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4" name="Shape 62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5" name="Shape 625"/>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26" name="Shape 626"/>
          <p:cNvGrpSpPr/>
          <p:nvPr/>
        </p:nvGrpSpPr>
        <p:grpSpPr>
          <a:xfrm>
            <a:off x="0" y="-4550"/>
            <a:ext cx="9143835" cy="5152509"/>
            <a:chOff x="0" y="-4550"/>
            <a:chExt cx="9143835" cy="5152509"/>
          </a:xfrm>
        </p:grpSpPr>
        <p:sp>
          <p:nvSpPr>
            <p:cNvPr id="627" name="Shape 627"/>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8" name="Shape 628"/>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9" name="Shape 629"/>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0" name="Shape 630"/>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1" name="Shape 631"/>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2" name="Shape 632"/>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3" name="Shape 633"/>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 name="Shape 63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35" name="Shape 635"/>
          <p:cNvGrpSpPr/>
          <p:nvPr/>
        </p:nvGrpSpPr>
        <p:grpSpPr>
          <a:xfrm>
            <a:off x="0" y="-4550"/>
            <a:ext cx="9143835" cy="5152509"/>
            <a:chOff x="0" y="-4550"/>
            <a:chExt cx="9143835" cy="5152509"/>
          </a:xfrm>
        </p:grpSpPr>
        <p:sp>
          <p:nvSpPr>
            <p:cNvPr id="636" name="Shape 636"/>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 name="Shape 637"/>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 name="Shape 638"/>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9" name="Shape 639"/>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0" name="Shape 640"/>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1" name="Shape 641"/>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2" name="Shape 642"/>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3" name="Shape 643"/>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4" name="Shape 64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5" name="Shape 645"/>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46" name="Shape 646"/>
          <p:cNvGrpSpPr/>
          <p:nvPr/>
        </p:nvGrpSpPr>
        <p:grpSpPr>
          <a:xfrm>
            <a:off x="0" y="-4550"/>
            <a:ext cx="9143835" cy="5152509"/>
            <a:chOff x="0" y="-4550"/>
            <a:chExt cx="9143835" cy="5152509"/>
          </a:xfrm>
        </p:grpSpPr>
        <p:sp>
          <p:nvSpPr>
            <p:cNvPr id="647" name="Shape 647"/>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8" name="Shape 648"/>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9" name="Shape 649"/>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0" name="Shape 650"/>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1" name="Shape 651"/>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2" name="Shape 652"/>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3" name="Shape 653"/>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54" name="Shape 654"/>
          <p:cNvGrpSpPr/>
          <p:nvPr/>
        </p:nvGrpSpPr>
        <p:grpSpPr>
          <a:xfrm>
            <a:off x="0" y="-4550"/>
            <a:ext cx="9143835" cy="5152509"/>
            <a:chOff x="0" y="-4550"/>
            <a:chExt cx="9143835" cy="5152509"/>
          </a:xfrm>
        </p:grpSpPr>
        <p:sp>
          <p:nvSpPr>
            <p:cNvPr id="655" name="Shape 655"/>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6" name="Shape 656"/>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Shape 657"/>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8" name="Shape 658"/>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9" name="Shape 659"/>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0" name="Shape 660"/>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1" name="Shape 661"/>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2" name="Shape 662"/>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 background">
  <p:cSld name="CUSTOM">
    <p:spTree>
      <p:nvGrpSpPr>
        <p:cNvPr id="1" name="Shape 663"/>
        <p:cNvGrpSpPr/>
        <p:nvPr/>
      </p:nvGrpSpPr>
      <p:grpSpPr>
        <a:xfrm>
          <a:off x="0" y="0"/>
          <a:ext cx="0" cy="0"/>
          <a:chOff x="0" y="0"/>
          <a:chExt cx="0" cy="0"/>
        </a:xfrm>
      </p:grpSpPr>
      <p:sp>
        <p:nvSpPr>
          <p:cNvPr id="664" name="Shape 664"/>
          <p:cNvSpPr/>
          <p:nvPr/>
        </p:nvSpPr>
        <p:spPr>
          <a:xfrm>
            <a:off x="287749" y="-4550"/>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5" name="Shape 665"/>
          <p:cNvSpPr/>
          <p:nvPr/>
        </p:nvSpPr>
        <p:spPr>
          <a:xfrm>
            <a:off x="0" y="282737"/>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6" name="Shape 666"/>
          <p:cNvSpPr/>
          <p:nvPr/>
        </p:nvSpPr>
        <p:spPr>
          <a:xfrm>
            <a:off x="0" y="2006461"/>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7" name="Shape 667"/>
          <p:cNvSpPr/>
          <p:nvPr/>
        </p:nvSpPr>
        <p:spPr>
          <a:xfrm>
            <a:off x="863265" y="-4550"/>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8" name="Shape 668"/>
          <p:cNvSpPr/>
          <p:nvPr/>
        </p:nvSpPr>
        <p:spPr>
          <a:xfrm rot="10800000">
            <a:off x="7162539" y="-4550"/>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9" name="Shape 669"/>
          <p:cNvSpPr/>
          <p:nvPr/>
        </p:nvSpPr>
        <p:spPr>
          <a:xfrm rot="10800000">
            <a:off x="8889070" y="2006461"/>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0" name="Shape 670"/>
          <p:cNvSpPr/>
          <p:nvPr/>
        </p:nvSpPr>
        <p:spPr>
          <a:xfrm rot="10800000">
            <a:off x="8889070" y="282737"/>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1" name="Shape 671"/>
          <p:cNvSpPr/>
          <p:nvPr/>
        </p:nvSpPr>
        <p:spPr>
          <a:xfrm rot="10800000">
            <a:off x="6019335" y="-4550"/>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2" name="Shape 672"/>
          <p:cNvSpPr/>
          <p:nvPr/>
        </p:nvSpPr>
        <p:spPr>
          <a:xfrm>
            <a:off x="1726530" y="4879274"/>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3" name="Shape 673"/>
          <p:cNvSpPr/>
          <p:nvPr/>
        </p:nvSpPr>
        <p:spPr>
          <a:xfrm>
            <a:off x="0" y="2868262"/>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4" name="Shape 674"/>
          <p:cNvSpPr/>
          <p:nvPr/>
        </p:nvSpPr>
        <p:spPr>
          <a:xfrm>
            <a:off x="0" y="4591986"/>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5" name="Shape 675"/>
          <p:cNvSpPr/>
          <p:nvPr/>
        </p:nvSpPr>
        <p:spPr>
          <a:xfrm>
            <a:off x="2869735" y="4879274"/>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6" name="Shape 676"/>
          <p:cNvSpPr/>
          <p:nvPr/>
        </p:nvSpPr>
        <p:spPr>
          <a:xfrm rot="10800000" flipH="1">
            <a:off x="4876124" y="4879274"/>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7" name="Shape 677"/>
          <p:cNvSpPr/>
          <p:nvPr/>
        </p:nvSpPr>
        <p:spPr>
          <a:xfrm rot="10800000" flipH="1">
            <a:off x="5451640" y="4879274"/>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8" name="Shape 678"/>
          <p:cNvSpPr/>
          <p:nvPr/>
        </p:nvSpPr>
        <p:spPr>
          <a:xfrm rot="10800000" flipH="1">
            <a:off x="8889070" y="3442837"/>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9" name="Shape 679"/>
          <p:cNvSpPr/>
          <p:nvPr/>
        </p:nvSpPr>
        <p:spPr>
          <a:xfrm rot="10800000" flipH="1">
            <a:off x="8889070" y="2868262"/>
            <a:ext cx="287682" cy="28723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0" name="Shape 680"/>
          <p:cNvSpPr/>
          <p:nvPr/>
        </p:nvSpPr>
        <p:spPr>
          <a:xfrm rot="10800000">
            <a:off x="8601321" y="-4550"/>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1" name="Shape 681"/>
          <p:cNvSpPr/>
          <p:nvPr/>
        </p:nvSpPr>
        <p:spPr>
          <a:xfrm rot="10800000">
            <a:off x="8889070" y="1144599"/>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2" name="Shape 682"/>
          <p:cNvSpPr/>
          <p:nvPr/>
        </p:nvSpPr>
        <p:spPr>
          <a:xfrm rot="10800000">
            <a:off x="7450294" y="-4550"/>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3" name="Shape 683"/>
          <p:cNvSpPr/>
          <p:nvPr/>
        </p:nvSpPr>
        <p:spPr>
          <a:xfrm>
            <a:off x="287749" y="487927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4" name="Shape 684"/>
          <p:cNvSpPr/>
          <p:nvPr/>
        </p:nvSpPr>
        <p:spPr>
          <a:xfrm>
            <a:off x="0" y="373012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5" name="Shape 685"/>
          <p:cNvSpPr/>
          <p:nvPr/>
        </p:nvSpPr>
        <p:spPr>
          <a:xfrm>
            <a:off x="1438775" y="487927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6" name="Shape 686"/>
          <p:cNvSpPr/>
          <p:nvPr/>
        </p:nvSpPr>
        <p:spPr>
          <a:xfrm rot="10800000" flipH="1">
            <a:off x="6027150" y="487927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7" name="Shape 687"/>
          <p:cNvSpPr/>
          <p:nvPr/>
        </p:nvSpPr>
        <p:spPr>
          <a:xfrm rot="10800000" flipH="1">
            <a:off x="7458110" y="4879274"/>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8" name="Shape 688"/>
          <p:cNvSpPr/>
          <p:nvPr/>
        </p:nvSpPr>
        <p:spPr>
          <a:xfrm rot="10800000" flipH="1">
            <a:off x="8889070" y="4017412"/>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9" name="Shape 689"/>
          <p:cNvSpPr/>
          <p:nvPr/>
        </p:nvSpPr>
        <p:spPr>
          <a:xfrm>
            <a:off x="0"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0" name="Shape 690"/>
          <p:cNvSpPr/>
          <p:nvPr/>
        </p:nvSpPr>
        <p:spPr>
          <a:xfrm>
            <a:off x="0" y="17191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1" name="Shape 691"/>
          <p:cNvSpPr/>
          <p:nvPr/>
        </p:nvSpPr>
        <p:spPr>
          <a:xfrm>
            <a:off x="1726530"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2" name="Shape 692"/>
          <p:cNvSpPr/>
          <p:nvPr/>
        </p:nvSpPr>
        <p:spPr>
          <a:xfrm>
            <a:off x="4012940"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3" name="Shape 693"/>
          <p:cNvSpPr/>
          <p:nvPr/>
        </p:nvSpPr>
        <p:spPr>
          <a:xfrm rot="10800000">
            <a:off x="8889070" y="2293749"/>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4" name="Shape 694"/>
          <p:cNvSpPr/>
          <p:nvPr/>
        </p:nvSpPr>
        <p:spPr>
          <a:xfrm rot="10800000">
            <a:off x="8889070" y="570025"/>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5" name="Shape 695"/>
          <p:cNvSpPr/>
          <p:nvPr/>
        </p:nvSpPr>
        <p:spPr>
          <a:xfrm rot="10800000">
            <a:off x="8313559"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6" name="Shape 696"/>
          <p:cNvSpPr/>
          <p:nvPr/>
        </p:nvSpPr>
        <p:spPr>
          <a:xfrm rot="10800000">
            <a:off x="6874784"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7" name="Shape 697"/>
          <p:cNvSpPr/>
          <p:nvPr/>
        </p:nvSpPr>
        <p:spPr>
          <a:xfrm rot="10800000">
            <a:off x="5159977" y="-4550"/>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8" name="Shape 698"/>
          <p:cNvSpPr/>
          <p:nvPr/>
        </p:nvSpPr>
        <p:spPr>
          <a:xfrm>
            <a:off x="0" y="2580975"/>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9" name="Shape 699"/>
          <p:cNvSpPr/>
          <p:nvPr/>
        </p:nvSpPr>
        <p:spPr>
          <a:xfrm>
            <a:off x="0" y="4304699"/>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0" name="Shape 700"/>
          <p:cNvSpPr/>
          <p:nvPr/>
        </p:nvSpPr>
        <p:spPr>
          <a:xfrm>
            <a:off x="575510"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1" name="Shape 701"/>
          <p:cNvSpPr/>
          <p:nvPr/>
        </p:nvSpPr>
        <p:spPr>
          <a:xfrm>
            <a:off x="2014285"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2" name="Shape 702"/>
          <p:cNvSpPr/>
          <p:nvPr/>
        </p:nvSpPr>
        <p:spPr>
          <a:xfrm>
            <a:off x="3729092"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3" name="Shape 703"/>
          <p:cNvSpPr/>
          <p:nvPr/>
        </p:nvSpPr>
        <p:spPr>
          <a:xfrm rot="10800000" flipH="1">
            <a:off x="4588375"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4" name="Shape 704"/>
          <p:cNvSpPr/>
          <p:nvPr/>
        </p:nvSpPr>
        <p:spPr>
          <a:xfrm rot="10800000" flipH="1">
            <a:off x="6314905"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5" name="Shape 705"/>
          <p:cNvSpPr/>
          <p:nvPr/>
        </p:nvSpPr>
        <p:spPr>
          <a:xfrm rot="10800000" flipH="1">
            <a:off x="8889070" y="4304699"/>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6" name="Shape 706"/>
          <p:cNvSpPr/>
          <p:nvPr/>
        </p:nvSpPr>
        <p:spPr>
          <a:xfrm rot="10800000" flipH="1">
            <a:off x="8601315" y="4879274"/>
            <a:ext cx="287682" cy="28723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7" name="Shape 707"/>
          <p:cNvSpPr/>
          <p:nvPr/>
        </p:nvSpPr>
        <p:spPr>
          <a:xfrm>
            <a:off x="3729092"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8" name="Shape 708"/>
          <p:cNvSpPr/>
          <p:nvPr/>
        </p:nvSpPr>
        <p:spPr>
          <a:xfrm>
            <a:off x="0" y="2293749"/>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9" name="Shape 709"/>
          <p:cNvSpPr/>
          <p:nvPr/>
        </p:nvSpPr>
        <p:spPr>
          <a:xfrm>
            <a:off x="57551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0" name="Shape 710"/>
          <p:cNvSpPr/>
          <p:nvPr/>
        </p:nvSpPr>
        <p:spPr>
          <a:xfrm>
            <a:off x="115102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1" name="Shape 711"/>
          <p:cNvSpPr/>
          <p:nvPr/>
        </p:nvSpPr>
        <p:spPr>
          <a:xfrm>
            <a:off x="258198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2" name="Shape 712"/>
          <p:cNvSpPr/>
          <p:nvPr/>
        </p:nvSpPr>
        <p:spPr>
          <a:xfrm>
            <a:off x="315749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3" name="Shape 713"/>
          <p:cNvSpPr/>
          <p:nvPr/>
        </p:nvSpPr>
        <p:spPr>
          <a:xfrm rot="10800000">
            <a:off x="8889070"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4" name="Shape 714"/>
          <p:cNvSpPr/>
          <p:nvPr/>
        </p:nvSpPr>
        <p:spPr>
          <a:xfrm rot="10800000">
            <a:off x="7738049"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5" name="Shape 715"/>
          <p:cNvSpPr/>
          <p:nvPr/>
        </p:nvSpPr>
        <p:spPr>
          <a:xfrm rot="10800000">
            <a:off x="6594845"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6" name="Shape 716"/>
          <p:cNvSpPr/>
          <p:nvPr/>
        </p:nvSpPr>
        <p:spPr>
          <a:xfrm rot="10800000">
            <a:off x="4588375" y="-4550"/>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7" name="Shape 717"/>
          <p:cNvSpPr/>
          <p:nvPr/>
        </p:nvSpPr>
        <p:spPr>
          <a:xfrm>
            <a:off x="0"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8" name="Shape 718"/>
          <p:cNvSpPr/>
          <p:nvPr/>
        </p:nvSpPr>
        <p:spPr>
          <a:xfrm>
            <a:off x="1151020"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9" name="Shape 719"/>
          <p:cNvSpPr/>
          <p:nvPr/>
        </p:nvSpPr>
        <p:spPr>
          <a:xfrm>
            <a:off x="229422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0" name="Shape 720"/>
          <p:cNvSpPr/>
          <p:nvPr/>
        </p:nvSpPr>
        <p:spPr>
          <a:xfrm>
            <a:off x="430069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1" name="Shape 721"/>
          <p:cNvSpPr/>
          <p:nvPr/>
        </p:nvSpPr>
        <p:spPr>
          <a:xfrm rot="10800000" flipH="1">
            <a:off x="8317467"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2" name="Shape 722"/>
          <p:cNvSpPr/>
          <p:nvPr/>
        </p:nvSpPr>
        <p:spPr>
          <a:xfrm rot="10800000" flipH="1">
            <a:off x="516388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3" name="Shape 723"/>
          <p:cNvSpPr/>
          <p:nvPr/>
        </p:nvSpPr>
        <p:spPr>
          <a:xfrm rot="10800000" flipH="1">
            <a:off x="573939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4" name="Shape 724"/>
          <p:cNvSpPr/>
          <p:nvPr/>
        </p:nvSpPr>
        <p:spPr>
          <a:xfrm rot="10800000" flipH="1">
            <a:off x="717035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5" name="Shape 725"/>
          <p:cNvSpPr/>
          <p:nvPr/>
        </p:nvSpPr>
        <p:spPr>
          <a:xfrm rot="10800000" flipH="1">
            <a:off x="7745865" y="4879274"/>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6" name="Shape 726"/>
          <p:cNvSpPr/>
          <p:nvPr/>
        </p:nvSpPr>
        <p:spPr>
          <a:xfrm rot="10800000" flipH="1">
            <a:off x="8889070" y="4591986"/>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7" name="Shape 727"/>
          <p:cNvSpPr/>
          <p:nvPr/>
        </p:nvSpPr>
        <p:spPr>
          <a:xfrm rot="10800000" flipH="1">
            <a:off x="8889070" y="2580975"/>
            <a:ext cx="287682" cy="28723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8" name="Shape 728"/>
          <p:cNvSpPr/>
          <p:nvPr/>
        </p:nvSpPr>
        <p:spPr>
          <a:xfrm>
            <a:off x="0" y="857312"/>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9" name="Shape 729"/>
          <p:cNvSpPr/>
          <p:nvPr/>
        </p:nvSpPr>
        <p:spPr>
          <a:xfrm>
            <a:off x="0" y="1431887"/>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0" name="Shape 730"/>
          <p:cNvSpPr/>
          <p:nvPr/>
        </p:nvSpPr>
        <p:spPr>
          <a:xfrm>
            <a:off x="2014285" y="-4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1" name="Shape 731"/>
          <p:cNvSpPr/>
          <p:nvPr/>
        </p:nvSpPr>
        <p:spPr>
          <a:xfrm>
            <a:off x="4300695" y="-4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2" name="Shape 732"/>
          <p:cNvSpPr/>
          <p:nvPr/>
        </p:nvSpPr>
        <p:spPr>
          <a:xfrm rot="10800000">
            <a:off x="8889070" y="1431887"/>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3" name="Shape 733"/>
          <p:cNvSpPr/>
          <p:nvPr/>
        </p:nvSpPr>
        <p:spPr>
          <a:xfrm rot="10800000">
            <a:off x="8889070" y="857312"/>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4" name="Shape 734"/>
          <p:cNvSpPr/>
          <p:nvPr/>
        </p:nvSpPr>
        <p:spPr>
          <a:xfrm rot="10800000">
            <a:off x="6307090" y="-4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5" name="Shape 735"/>
          <p:cNvSpPr/>
          <p:nvPr/>
        </p:nvSpPr>
        <p:spPr>
          <a:xfrm rot="10800000">
            <a:off x="5447732" y="-4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6" name="Shape 736"/>
          <p:cNvSpPr/>
          <p:nvPr/>
        </p:nvSpPr>
        <p:spPr>
          <a:xfrm>
            <a:off x="0" y="3442837"/>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7" name="Shape 737"/>
          <p:cNvSpPr/>
          <p:nvPr/>
        </p:nvSpPr>
        <p:spPr>
          <a:xfrm>
            <a:off x="0" y="4017412"/>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8" name="Shape 738"/>
          <p:cNvSpPr/>
          <p:nvPr/>
        </p:nvSpPr>
        <p:spPr>
          <a:xfrm>
            <a:off x="2581980" y="4879274"/>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9" name="Shape 739"/>
          <p:cNvSpPr/>
          <p:nvPr/>
        </p:nvSpPr>
        <p:spPr>
          <a:xfrm>
            <a:off x="3441337" y="4879274"/>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0" name="Shape 740"/>
          <p:cNvSpPr/>
          <p:nvPr/>
        </p:nvSpPr>
        <p:spPr>
          <a:xfrm rot="10800000" flipH="1">
            <a:off x="6602660" y="4879274"/>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1" name="Shape 741"/>
          <p:cNvSpPr/>
          <p:nvPr/>
        </p:nvSpPr>
        <p:spPr>
          <a:xfrm rot="10800000" flipH="1">
            <a:off x="8889070" y="4879274"/>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2" name="Shape 742"/>
          <p:cNvSpPr/>
          <p:nvPr/>
        </p:nvSpPr>
        <p:spPr>
          <a:xfrm rot="10800000" flipH="1">
            <a:off x="8889070" y="3155550"/>
            <a:ext cx="287682" cy="28723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3" name="Shape 743"/>
          <p:cNvSpPr/>
          <p:nvPr/>
        </p:nvSpPr>
        <p:spPr>
          <a:xfrm>
            <a:off x="0" y="570025"/>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4" name="Shape 744"/>
          <p:cNvSpPr/>
          <p:nvPr/>
        </p:nvSpPr>
        <p:spPr>
          <a:xfrm>
            <a:off x="3441337"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5" name="Shape 745"/>
          <p:cNvSpPr/>
          <p:nvPr/>
        </p:nvSpPr>
        <p:spPr>
          <a:xfrm>
            <a:off x="2294225"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6" name="Shape 746"/>
          <p:cNvSpPr/>
          <p:nvPr/>
        </p:nvSpPr>
        <p:spPr>
          <a:xfrm rot="10800000">
            <a:off x="4876130"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7" name="Shape 747"/>
          <p:cNvSpPr/>
          <p:nvPr/>
        </p:nvSpPr>
        <p:spPr>
          <a:xfrm rot="10800000">
            <a:off x="8889070" y="17191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8" name="Shape 748"/>
          <p:cNvSpPr/>
          <p:nvPr/>
        </p:nvSpPr>
        <p:spPr>
          <a:xfrm rot="10800000">
            <a:off x="8025804"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9" name="Shape 749"/>
          <p:cNvSpPr/>
          <p:nvPr/>
        </p:nvSpPr>
        <p:spPr>
          <a:xfrm rot="10800000">
            <a:off x="5731580" y="-4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0" name="Shape 750"/>
          <p:cNvSpPr/>
          <p:nvPr/>
        </p:nvSpPr>
        <p:spPr>
          <a:xfrm>
            <a:off x="4012940"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1" name="Shape 751"/>
          <p:cNvSpPr/>
          <p:nvPr/>
        </p:nvSpPr>
        <p:spPr>
          <a:xfrm>
            <a:off x="0" y="3155550"/>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2" name="Shape 752"/>
          <p:cNvSpPr/>
          <p:nvPr/>
        </p:nvSpPr>
        <p:spPr>
          <a:xfrm>
            <a:off x="863265"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3" name="Shape 753"/>
          <p:cNvSpPr/>
          <p:nvPr/>
        </p:nvSpPr>
        <p:spPr>
          <a:xfrm>
            <a:off x="3157490"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4" name="Shape 754"/>
          <p:cNvSpPr/>
          <p:nvPr/>
        </p:nvSpPr>
        <p:spPr>
          <a:xfrm rot="10800000" flipH="1">
            <a:off x="8029712"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5" name="Shape 755"/>
          <p:cNvSpPr/>
          <p:nvPr/>
        </p:nvSpPr>
        <p:spPr>
          <a:xfrm rot="10800000" flipH="1">
            <a:off x="8889070" y="373012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6" name="Shape 756"/>
          <p:cNvSpPr/>
          <p:nvPr/>
        </p:nvSpPr>
        <p:spPr>
          <a:xfrm rot="10800000" flipH="1">
            <a:off x="6882600" y="4879274"/>
            <a:ext cx="287682" cy="28723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7" name="Shape 757"/>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758" name="Shape 758"/>
          <p:cNvSpPr/>
          <p:nvPr/>
        </p:nvSpPr>
        <p:spPr>
          <a:xfrm>
            <a:off x="0" y="1144599"/>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Shape 759"/>
          <p:cNvSpPr/>
          <p:nvPr/>
        </p:nvSpPr>
        <p:spPr>
          <a:xfrm>
            <a:off x="1438775" y="-4550"/>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0" name="Shape 760"/>
          <p:cNvSpPr/>
          <p:nvPr/>
        </p:nvSpPr>
        <p:spPr>
          <a:xfrm>
            <a:off x="2869735" y="-4550"/>
            <a:ext cx="287682" cy="28723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mplete mosaic">
  <p:cSld name="BLANK_2">
    <p:spTree>
      <p:nvGrpSpPr>
        <p:cNvPr id="1" name="Shape 761"/>
        <p:cNvGrpSpPr/>
        <p:nvPr/>
      </p:nvGrpSpPr>
      <p:grpSpPr>
        <a:xfrm>
          <a:off x="0" y="0"/>
          <a:ext cx="0" cy="0"/>
          <a:chOff x="0" y="0"/>
          <a:chExt cx="0" cy="0"/>
        </a:xfrm>
      </p:grpSpPr>
      <p:sp>
        <p:nvSpPr>
          <p:cNvPr id="762" name="Shape 762"/>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grpSp>
        <p:nvGrpSpPr>
          <p:cNvPr id="763" name="Shape 763"/>
          <p:cNvGrpSpPr/>
          <p:nvPr/>
        </p:nvGrpSpPr>
        <p:grpSpPr>
          <a:xfrm>
            <a:off x="0" y="-4550"/>
            <a:ext cx="9143835" cy="5152509"/>
            <a:chOff x="0" y="-4550"/>
            <a:chExt cx="9143835" cy="5152509"/>
          </a:xfrm>
        </p:grpSpPr>
        <p:sp>
          <p:nvSpPr>
            <p:cNvPr id="764" name="Shape 76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5" name="Shape 765"/>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6" name="Shape 766"/>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7" name="Shape 767"/>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8" name="Shape 768"/>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9" name="Shape 769"/>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0" name="Shape 770"/>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1" name="Shape 771"/>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2" name="Shape 772"/>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3" name="Shape 773"/>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4" name="Shape 77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5" name="Shape 775"/>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6" name="Shape 776"/>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7" name="Shape 777"/>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8" name="Shape 778"/>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9" name="Shape 779"/>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0" name="Shape 780"/>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1" name="Shape 781"/>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2" name="Shape 782"/>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3" name="Shape 783"/>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4" name="Shape 78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5" name="Shape 785"/>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6" name="Shape 786"/>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7" name="Shape 787"/>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8" name="Shape 788"/>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89" name="Shape 789"/>
          <p:cNvGrpSpPr/>
          <p:nvPr/>
        </p:nvGrpSpPr>
        <p:grpSpPr>
          <a:xfrm>
            <a:off x="0" y="-4550"/>
            <a:ext cx="9143835" cy="5152509"/>
            <a:chOff x="0" y="-4550"/>
            <a:chExt cx="9143835" cy="5152509"/>
          </a:xfrm>
        </p:grpSpPr>
        <p:sp>
          <p:nvSpPr>
            <p:cNvPr id="790" name="Shape 790"/>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1" name="Shape 791"/>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2" name="Shape 792"/>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3" name="Shape 793"/>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4" name="Shape 79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5" name="Shape 795"/>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6" name="Shape 796"/>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7" name="Shape 797"/>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8" name="Shape 798"/>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9" name="Shape 799"/>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0" name="Shape 800"/>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1" name="Shape 801"/>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2" name="Shape 802"/>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3" name="Shape 803"/>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4" name="Shape 80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5" name="Shape 805"/>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6" name="Shape 806"/>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7" name="Shape 807"/>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8" name="Shape 808"/>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9" name="Shape 809"/>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0" name="Shape 810"/>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1" name="Shape 811"/>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2" name="Shape 812"/>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3" name="Shape 813"/>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14" name="Shape 814"/>
          <p:cNvGrpSpPr/>
          <p:nvPr/>
        </p:nvGrpSpPr>
        <p:grpSpPr>
          <a:xfrm>
            <a:off x="0" y="-4550"/>
            <a:ext cx="9143835" cy="5152509"/>
            <a:chOff x="0" y="-4550"/>
            <a:chExt cx="9143835" cy="5152509"/>
          </a:xfrm>
        </p:grpSpPr>
        <p:sp>
          <p:nvSpPr>
            <p:cNvPr id="815" name="Shape 815"/>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6" name="Shape 816"/>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7" name="Shape 817"/>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8" name="Shape 818"/>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9" name="Shape 819"/>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0" name="Shape 820"/>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1" name="Shape 821"/>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2" name="Shape 822"/>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3" name="Shape 823"/>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4" name="Shape 82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5" name="Shape 825"/>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6" name="Shape 826"/>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7" name="Shape 827"/>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8" name="Shape 828"/>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9" name="Shape 829"/>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0" name="Shape 830"/>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1" name="Shape 831"/>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2" name="Shape 832"/>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3" name="Shape 833"/>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4" name="Shape 83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5" name="Shape 835"/>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6" name="Shape 836"/>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7" name="Shape 837"/>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8" name="Shape 838"/>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39" name="Shape 839"/>
          <p:cNvGrpSpPr/>
          <p:nvPr/>
        </p:nvGrpSpPr>
        <p:grpSpPr>
          <a:xfrm>
            <a:off x="0" y="-4550"/>
            <a:ext cx="9143835" cy="5152509"/>
            <a:chOff x="0" y="-4550"/>
            <a:chExt cx="9143835" cy="5152509"/>
          </a:xfrm>
        </p:grpSpPr>
        <p:sp>
          <p:nvSpPr>
            <p:cNvPr id="840" name="Shape 840"/>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1" name="Shape 841"/>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2" name="Shape 842"/>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3" name="Shape 843"/>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4" name="Shape 84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5" name="Shape 845"/>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6" name="Shape 846"/>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7" name="Shape 847"/>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8" name="Shape 848"/>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9" name="Shape 849"/>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0" name="Shape 850"/>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1" name="Shape 851"/>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2" name="Shape 852"/>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3" name="Shape 853"/>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4" name="Shape 85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5" name="Shape 855"/>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6" name="Shape 856"/>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7" name="Shape 857"/>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8" name="Shape 858"/>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9" name="Shape 859"/>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0" name="Shape 860"/>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1" name="Shape 861"/>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2" name="Shape 862"/>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3" name="Shape 863"/>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4" name="Shape 86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65" name="Shape 865"/>
          <p:cNvGrpSpPr/>
          <p:nvPr/>
        </p:nvGrpSpPr>
        <p:grpSpPr>
          <a:xfrm>
            <a:off x="0" y="-4550"/>
            <a:ext cx="9143835" cy="5152509"/>
            <a:chOff x="0" y="-4550"/>
            <a:chExt cx="9143835" cy="5152509"/>
          </a:xfrm>
        </p:grpSpPr>
        <p:sp>
          <p:nvSpPr>
            <p:cNvPr id="866" name="Shape 866"/>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7" name="Shape 867"/>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8" name="Shape 868"/>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9" name="Shape 869"/>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0" name="Shape 870"/>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1" name="Shape 871"/>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2" name="Shape 872"/>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3" name="Shape 873"/>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4" name="Shape 874"/>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5" name="Shape 875"/>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6" name="Shape 876"/>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7" name="Shape 877"/>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8" name="Shape 878"/>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9" name="Shape 879"/>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0" name="Shape 880"/>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1" name="Shape 881"/>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2" name="Shape 882"/>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3" name="Shape 883"/>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4" name="Shape 88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5" name="Shape 885"/>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6" name="Shape 886"/>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7" name="Shape 887"/>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8" name="Shape 888"/>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89" name="Shape 889"/>
          <p:cNvGrpSpPr/>
          <p:nvPr/>
        </p:nvGrpSpPr>
        <p:grpSpPr>
          <a:xfrm>
            <a:off x="0" y="-4550"/>
            <a:ext cx="9143835" cy="5152509"/>
            <a:chOff x="0" y="-4550"/>
            <a:chExt cx="9143835" cy="5152509"/>
          </a:xfrm>
        </p:grpSpPr>
        <p:sp>
          <p:nvSpPr>
            <p:cNvPr id="890" name="Shape 890"/>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1" name="Shape 891"/>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2" name="Shape 892"/>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3" name="Shape 893"/>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4" name="Shape 89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5" name="Shape 895"/>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6" name="Shape 896"/>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7" name="Shape 897"/>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8" name="Shape 898"/>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9" name="Shape 899"/>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0" name="Shape 900"/>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1" name="Shape 901"/>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2" name="Shape 902"/>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3" name="Shape 903"/>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4" name="Shape 90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5" name="Shape 905"/>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6" name="Shape 906"/>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7" name="Shape 907"/>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8" name="Shape 908"/>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9" name="Shape 909"/>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0" name="Shape 910"/>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1" name="Shape 911"/>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2" name="Shape 912"/>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mplete mosaic small">
  <p:cSld name="BLANK_1">
    <p:spTree>
      <p:nvGrpSpPr>
        <p:cNvPr id="1" name="Shape 913"/>
        <p:cNvGrpSpPr/>
        <p:nvPr/>
      </p:nvGrpSpPr>
      <p:grpSpPr>
        <a:xfrm>
          <a:off x="0" y="0"/>
          <a:ext cx="0" cy="0"/>
          <a:chOff x="0" y="0"/>
          <a:chExt cx="0" cy="0"/>
        </a:xfrm>
      </p:grpSpPr>
      <p:sp>
        <p:nvSpPr>
          <p:cNvPr id="914" name="Shape 914"/>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grpSp>
        <p:nvGrpSpPr>
          <p:cNvPr id="915" name="Shape 915"/>
          <p:cNvGrpSpPr/>
          <p:nvPr/>
        </p:nvGrpSpPr>
        <p:grpSpPr>
          <a:xfrm>
            <a:off x="0" y="-4550"/>
            <a:ext cx="9176752" cy="5171054"/>
            <a:chOff x="0" y="-4550"/>
            <a:chExt cx="9176752" cy="5171054"/>
          </a:xfrm>
        </p:grpSpPr>
        <p:grpSp>
          <p:nvGrpSpPr>
            <p:cNvPr id="916" name="Shape 916"/>
            <p:cNvGrpSpPr/>
            <p:nvPr/>
          </p:nvGrpSpPr>
          <p:grpSpPr>
            <a:xfrm>
              <a:off x="0" y="-4550"/>
              <a:ext cx="4588377" cy="2585529"/>
              <a:chOff x="0" y="-4550"/>
              <a:chExt cx="9143835" cy="5152509"/>
            </a:xfrm>
          </p:grpSpPr>
          <p:sp>
            <p:nvSpPr>
              <p:cNvPr id="917" name="Shape 917"/>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8" name="Shape 918"/>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9" name="Shape 919"/>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0" name="Shape 920"/>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1" name="Shape 921"/>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2" name="Shape 922"/>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3" name="Shape 923"/>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4" name="Shape 924"/>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5" name="Shape 925"/>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6" name="Shape 926"/>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7" name="Shape 927"/>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8" name="Shape 928"/>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9" name="Shape 929"/>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0" name="Shape 930"/>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1" name="Shape 931"/>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2" name="Shape 932"/>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3" name="Shape 933"/>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4" name="Shape 93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5" name="Shape 935"/>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6" name="Shape 936"/>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7" name="Shape 937"/>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8" name="Shape 938"/>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9" name="Shape 939"/>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0" name="Shape 940"/>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1" name="Shape 941"/>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42" name="Shape 942"/>
            <p:cNvGrpSpPr/>
            <p:nvPr/>
          </p:nvGrpSpPr>
          <p:grpSpPr>
            <a:xfrm rot="10800000">
              <a:off x="4588375" y="-4550"/>
              <a:ext cx="4588377" cy="2585529"/>
              <a:chOff x="0" y="-4550"/>
              <a:chExt cx="9143835" cy="5152509"/>
            </a:xfrm>
          </p:grpSpPr>
          <p:sp>
            <p:nvSpPr>
              <p:cNvPr id="943" name="Shape 943"/>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4" name="Shape 94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5" name="Shape 945"/>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6" name="Shape 946"/>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7" name="Shape 947"/>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8" name="Shape 948"/>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9" name="Shape 949"/>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0" name="Shape 950"/>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1" name="Shape 951"/>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2" name="Shape 952"/>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3" name="Shape 953"/>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4" name="Shape 954"/>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5" name="Shape 955"/>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6" name="Shape 956"/>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7" name="Shape 957"/>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8" name="Shape 958"/>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9" name="Shape 959"/>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0" name="Shape 960"/>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1" name="Shape 961"/>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2" name="Shape 962"/>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3" name="Shape 963"/>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4" name="Shape 964"/>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5" name="Shape 965"/>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6" name="Shape 966"/>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7" name="Shape 967"/>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68" name="Shape 968"/>
            <p:cNvGrpSpPr/>
            <p:nvPr/>
          </p:nvGrpSpPr>
          <p:grpSpPr>
            <a:xfrm>
              <a:off x="0" y="2580975"/>
              <a:ext cx="4588377" cy="2585529"/>
              <a:chOff x="0" y="-4550"/>
              <a:chExt cx="9143835" cy="5152509"/>
            </a:xfrm>
          </p:grpSpPr>
          <p:sp>
            <p:nvSpPr>
              <p:cNvPr id="969" name="Shape 969"/>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0" name="Shape 970"/>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1" name="Shape 971"/>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2" name="Shape 972"/>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3" name="Shape 973"/>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4" name="Shape 97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5" name="Shape 975"/>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6" name="Shape 976"/>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7" name="Shape 977"/>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8" name="Shape 978"/>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9" name="Shape 979"/>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0" name="Shape 980"/>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1" name="Shape 981"/>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2" name="Shape 982"/>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3" name="Shape 983"/>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4" name="Shape 98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5" name="Shape 985"/>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6" name="Shape 986"/>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7" name="Shape 987"/>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8" name="Shape 988"/>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9" name="Shape 989"/>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0" name="Shape 990"/>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1" name="Shape 991"/>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2" name="Shape 992"/>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3" name="Shape 993"/>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94" name="Shape 994"/>
            <p:cNvGrpSpPr/>
            <p:nvPr/>
          </p:nvGrpSpPr>
          <p:grpSpPr>
            <a:xfrm rot="10800000" flipH="1">
              <a:off x="4588375" y="2580975"/>
              <a:ext cx="4588377" cy="2585529"/>
              <a:chOff x="0" y="-4550"/>
              <a:chExt cx="9143835" cy="5152509"/>
            </a:xfrm>
          </p:grpSpPr>
          <p:sp>
            <p:nvSpPr>
              <p:cNvPr id="995" name="Shape 995"/>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6" name="Shape 996"/>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7" name="Shape 997"/>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8" name="Shape 998"/>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9" name="Shape 999"/>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0" name="Shape 1000"/>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1" name="Shape 1001"/>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2" name="Shape 1002"/>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3" name="Shape 1003"/>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4" name="Shape 100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5" name="Shape 1005"/>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6" name="Shape 1006"/>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7" name="Shape 1007"/>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8" name="Shape 1008"/>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9" name="Shape 1009"/>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0" name="Shape 1010"/>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1" name="Shape 1011"/>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2" name="Shape 1012"/>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3" name="Shape 1013"/>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4" name="Shape 101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5" name="Shape 1015"/>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6" name="Shape 1016"/>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7" name="Shape 1017"/>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8" name="Shape 1018"/>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9" name="Shape 1019"/>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020" name="Shape 1020"/>
          <p:cNvGrpSpPr/>
          <p:nvPr/>
        </p:nvGrpSpPr>
        <p:grpSpPr>
          <a:xfrm>
            <a:off x="0" y="-4550"/>
            <a:ext cx="9176752" cy="5171054"/>
            <a:chOff x="0" y="-4550"/>
            <a:chExt cx="9176752" cy="5171054"/>
          </a:xfrm>
        </p:grpSpPr>
        <p:grpSp>
          <p:nvGrpSpPr>
            <p:cNvPr id="1021" name="Shape 1021"/>
            <p:cNvGrpSpPr/>
            <p:nvPr/>
          </p:nvGrpSpPr>
          <p:grpSpPr>
            <a:xfrm>
              <a:off x="0" y="-4550"/>
              <a:ext cx="4588377" cy="2585529"/>
              <a:chOff x="0" y="-4550"/>
              <a:chExt cx="9143835" cy="5152509"/>
            </a:xfrm>
          </p:grpSpPr>
          <p:sp>
            <p:nvSpPr>
              <p:cNvPr id="1022" name="Shape 1022"/>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3" name="Shape 1023"/>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4" name="Shape 102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5" name="Shape 1025"/>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6" name="Shape 1026"/>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Shape 1027"/>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8" name="Shape 1028"/>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9" name="Shape 1029"/>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0" name="Shape 1030"/>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1" name="Shape 1031"/>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2" name="Shape 1032"/>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3" name="Shape 1033"/>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4" name="Shape 103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5" name="Shape 1035"/>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6" name="Shape 1036"/>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7" name="Shape 1037"/>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8" name="Shape 1038"/>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9" name="Shape 1039"/>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0" name="Shape 1040"/>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1" name="Shape 1041"/>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2" name="Shape 1042"/>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3" name="Shape 1043"/>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4" name="Shape 104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5" name="Shape 1045"/>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46" name="Shape 1046"/>
            <p:cNvGrpSpPr/>
            <p:nvPr/>
          </p:nvGrpSpPr>
          <p:grpSpPr>
            <a:xfrm rot="10800000">
              <a:off x="4588375" y="-4550"/>
              <a:ext cx="4588377" cy="2585529"/>
              <a:chOff x="0" y="-4550"/>
              <a:chExt cx="9143835" cy="5152509"/>
            </a:xfrm>
          </p:grpSpPr>
          <p:sp>
            <p:nvSpPr>
              <p:cNvPr id="1047" name="Shape 1047"/>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8" name="Shape 1048"/>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9" name="Shape 1049"/>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0" name="Shape 1050"/>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1" name="Shape 1051"/>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2" name="Shape 1052"/>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3" name="Shape 1053"/>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4" name="Shape 105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5" name="Shape 1055"/>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6" name="Shape 1056"/>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7" name="Shape 1057"/>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8" name="Shape 1058"/>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9" name="Shape 1059"/>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0" name="Shape 1060"/>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1" name="Shape 1061"/>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2" name="Shape 1062"/>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3" name="Shape 1063"/>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4" name="Shape 106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5" name="Shape 1065"/>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6" name="Shape 1066"/>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7" name="Shape 1067"/>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8" name="Shape 1068"/>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9" name="Shape 1069"/>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0" name="Shape 1070"/>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71" name="Shape 1071"/>
            <p:cNvGrpSpPr/>
            <p:nvPr/>
          </p:nvGrpSpPr>
          <p:grpSpPr>
            <a:xfrm>
              <a:off x="0" y="2580975"/>
              <a:ext cx="4588377" cy="2585529"/>
              <a:chOff x="0" y="-4550"/>
              <a:chExt cx="9143835" cy="5152509"/>
            </a:xfrm>
          </p:grpSpPr>
          <p:sp>
            <p:nvSpPr>
              <p:cNvPr id="1072" name="Shape 1072"/>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3" name="Shape 1073"/>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4" name="Shape 107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5" name="Shape 1075"/>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6" name="Shape 1076"/>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7" name="Shape 1077"/>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8" name="Shape 1078"/>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9" name="Shape 1079"/>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0" name="Shape 1080"/>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1" name="Shape 1081"/>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2" name="Shape 1082"/>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3" name="Shape 1083"/>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4" name="Shape 108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5" name="Shape 1085"/>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6" name="Shape 1086"/>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7" name="Shape 1087"/>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8" name="Shape 1088"/>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9" name="Shape 1089"/>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0" name="Shape 1090"/>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1" name="Shape 1091"/>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2" name="Shape 1092"/>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3" name="Shape 1093"/>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4" name="Shape 109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5" name="Shape 1095"/>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96" name="Shape 1096"/>
            <p:cNvGrpSpPr/>
            <p:nvPr/>
          </p:nvGrpSpPr>
          <p:grpSpPr>
            <a:xfrm rot="10800000" flipH="1">
              <a:off x="4588375" y="2580975"/>
              <a:ext cx="4588377" cy="2585529"/>
              <a:chOff x="0" y="-4550"/>
              <a:chExt cx="9143835" cy="5152509"/>
            </a:xfrm>
          </p:grpSpPr>
          <p:sp>
            <p:nvSpPr>
              <p:cNvPr id="1097" name="Shape 1097"/>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8" name="Shape 1098"/>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9" name="Shape 1099"/>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0" name="Shape 1100"/>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1" name="Shape 1101"/>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2" name="Shape 1102"/>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3" name="Shape 1103"/>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4" name="Shape 110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5" name="Shape 1105"/>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6" name="Shape 1106"/>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7" name="Shape 1107"/>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8" name="Shape 1108"/>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9" name="Shape 1109"/>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0" name="Shape 1110"/>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1" name="Shape 1111"/>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2" name="Shape 1112"/>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3" name="Shape 1113"/>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4" name="Shape 111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5" name="Shape 1115"/>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6" name="Shape 1116"/>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7" name="Shape 1117"/>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8" name="Shape 1118"/>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9" name="Shape 1119"/>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0" name="Shape 1120"/>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121" name="Shape 1121"/>
          <p:cNvGrpSpPr/>
          <p:nvPr/>
        </p:nvGrpSpPr>
        <p:grpSpPr>
          <a:xfrm>
            <a:off x="0" y="-4550"/>
            <a:ext cx="9176752" cy="5171054"/>
            <a:chOff x="0" y="-4550"/>
            <a:chExt cx="9176752" cy="5171054"/>
          </a:xfrm>
        </p:grpSpPr>
        <p:grpSp>
          <p:nvGrpSpPr>
            <p:cNvPr id="1122" name="Shape 1122"/>
            <p:cNvGrpSpPr/>
            <p:nvPr/>
          </p:nvGrpSpPr>
          <p:grpSpPr>
            <a:xfrm>
              <a:off x="0" y="-4550"/>
              <a:ext cx="4588377" cy="2585529"/>
              <a:chOff x="0" y="-4550"/>
              <a:chExt cx="9143835" cy="5152509"/>
            </a:xfrm>
          </p:grpSpPr>
          <p:sp>
            <p:nvSpPr>
              <p:cNvPr id="1123" name="Shape 1123"/>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4" name="Shape 112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5" name="Shape 1125"/>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6" name="Shape 1126"/>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7" name="Shape 1127"/>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8" name="Shape 1128"/>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9" name="Shape 1129"/>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0" name="Shape 1130"/>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1" name="Shape 1131"/>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2" name="Shape 1132"/>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3" name="Shape 1133"/>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4" name="Shape 113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5" name="Shape 1135"/>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6" name="Shape 1136"/>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7" name="Shape 1137"/>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8" name="Shape 1138"/>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9" name="Shape 1139"/>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0" name="Shape 1140"/>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1" name="Shape 1141"/>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2" name="Shape 1142"/>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3" name="Shape 1143"/>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4" name="Shape 114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5" name="Shape 1145"/>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6" name="Shape 1146"/>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47" name="Shape 1147"/>
            <p:cNvGrpSpPr/>
            <p:nvPr/>
          </p:nvGrpSpPr>
          <p:grpSpPr>
            <a:xfrm rot="10800000">
              <a:off x="4588375" y="-4550"/>
              <a:ext cx="4588377" cy="2585529"/>
              <a:chOff x="0" y="-4550"/>
              <a:chExt cx="9143835" cy="5152509"/>
            </a:xfrm>
          </p:grpSpPr>
          <p:sp>
            <p:nvSpPr>
              <p:cNvPr id="1148" name="Shape 1148"/>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9" name="Shape 1149"/>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0" name="Shape 1150"/>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1" name="Shape 1151"/>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2" name="Shape 1152"/>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3" name="Shape 1153"/>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4" name="Shape 115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5" name="Shape 1155"/>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6" name="Shape 1156"/>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7" name="Shape 1157"/>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8" name="Shape 1158"/>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9" name="Shape 1159"/>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0" name="Shape 1160"/>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1" name="Shape 1161"/>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2" name="Shape 1162"/>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3" name="Shape 1163"/>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4" name="Shape 116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5" name="Shape 1165"/>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6" name="Shape 1166"/>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7" name="Shape 1167"/>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8" name="Shape 1168"/>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9" name="Shape 1169"/>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0" name="Shape 1170"/>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1" name="Shape 1171"/>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72" name="Shape 1172"/>
            <p:cNvGrpSpPr/>
            <p:nvPr/>
          </p:nvGrpSpPr>
          <p:grpSpPr>
            <a:xfrm>
              <a:off x="0" y="2580975"/>
              <a:ext cx="4588377" cy="2585529"/>
              <a:chOff x="0" y="-4550"/>
              <a:chExt cx="9143835" cy="5152509"/>
            </a:xfrm>
          </p:grpSpPr>
          <p:sp>
            <p:nvSpPr>
              <p:cNvPr id="1173" name="Shape 1173"/>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4" name="Shape 117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5" name="Shape 1175"/>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6" name="Shape 1176"/>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7" name="Shape 1177"/>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8" name="Shape 1178"/>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9" name="Shape 1179"/>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0" name="Shape 1180"/>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1" name="Shape 1181"/>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2" name="Shape 1182"/>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3" name="Shape 1183"/>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4" name="Shape 118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5" name="Shape 1185"/>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6" name="Shape 1186"/>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7" name="Shape 1187"/>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8" name="Shape 1188"/>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9" name="Shape 1189"/>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0" name="Shape 1190"/>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1" name="Shape 1191"/>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2" name="Shape 1192"/>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3" name="Shape 1193"/>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4" name="Shape 119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5" name="Shape 1195"/>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6" name="Shape 1196"/>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97" name="Shape 1197"/>
            <p:cNvGrpSpPr/>
            <p:nvPr/>
          </p:nvGrpSpPr>
          <p:grpSpPr>
            <a:xfrm rot="10800000" flipH="1">
              <a:off x="4588375" y="2580975"/>
              <a:ext cx="4588377" cy="2585529"/>
              <a:chOff x="0" y="-4550"/>
              <a:chExt cx="9143835" cy="5152509"/>
            </a:xfrm>
          </p:grpSpPr>
          <p:sp>
            <p:nvSpPr>
              <p:cNvPr id="1198" name="Shape 1198"/>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9" name="Shape 1199"/>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0" name="Shape 1200"/>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1" name="Shape 1201"/>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2" name="Shape 1202"/>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3" name="Shape 1203"/>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4" name="Shape 120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5" name="Shape 1205"/>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6" name="Shape 1206"/>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7" name="Shape 1207"/>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8" name="Shape 1208"/>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9" name="Shape 1209"/>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0" name="Shape 1210"/>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1" name="Shape 1211"/>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2" name="Shape 1212"/>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3" name="Shape 1213"/>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4" name="Shape 121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5" name="Shape 1215"/>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6" name="Shape 1216"/>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7" name="Shape 1217"/>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8" name="Shape 1218"/>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9" name="Shape 1219"/>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0" name="Shape 1220"/>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1" name="Shape 1221"/>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222" name="Shape 1222"/>
          <p:cNvGrpSpPr/>
          <p:nvPr/>
        </p:nvGrpSpPr>
        <p:grpSpPr>
          <a:xfrm>
            <a:off x="0" y="-4550"/>
            <a:ext cx="9176752" cy="5171054"/>
            <a:chOff x="0" y="-4550"/>
            <a:chExt cx="9176752" cy="5171054"/>
          </a:xfrm>
        </p:grpSpPr>
        <p:grpSp>
          <p:nvGrpSpPr>
            <p:cNvPr id="1223" name="Shape 1223"/>
            <p:cNvGrpSpPr/>
            <p:nvPr/>
          </p:nvGrpSpPr>
          <p:grpSpPr>
            <a:xfrm>
              <a:off x="0" y="-4550"/>
              <a:ext cx="4588377" cy="2585529"/>
              <a:chOff x="0" y="-4550"/>
              <a:chExt cx="9143835" cy="5152509"/>
            </a:xfrm>
          </p:grpSpPr>
          <p:sp>
            <p:nvSpPr>
              <p:cNvPr id="1224" name="Shape 122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5" name="Shape 1225"/>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6" name="Shape 1226"/>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7" name="Shape 1227"/>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8" name="Shape 1228"/>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9" name="Shape 1229"/>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0" name="Shape 1230"/>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1" name="Shape 1231"/>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2" name="Shape 1232"/>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3" name="Shape 1233"/>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4" name="Shape 1234"/>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5" name="Shape 1235"/>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6" name="Shape 1236"/>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7" name="Shape 1237"/>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8" name="Shape 1238"/>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9" name="Shape 1239"/>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0" name="Shape 1240"/>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1" name="Shape 1241"/>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2" name="Shape 1242"/>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3" name="Shape 1243"/>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4" name="Shape 124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5" name="Shape 1245"/>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6" name="Shape 1246"/>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7" name="Shape 1247"/>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8" name="Shape 1248"/>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49" name="Shape 1249"/>
            <p:cNvGrpSpPr/>
            <p:nvPr/>
          </p:nvGrpSpPr>
          <p:grpSpPr>
            <a:xfrm rot="10800000">
              <a:off x="4588375" y="-4550"/>
              <a:ext cx="4588377" cy="2585529"/>
              <a:chOff x="0" y="-4550"/>
              <a:chExt cx="9143835" cy="5152509"/>
            </a:xfrm>
          </p:grpSpPr>
          <p:sp>
            <p:nvSpPr>
              <p:cNvPr id="1250" name="Shape 1250"/>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1" name="Shape 1251"/>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2" name="Shape 1252"/>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3" name="Shape 1253"/>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4" name="Shape 125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5" name="Shape 1255"/>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6" name="Shape 1256"/>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7" name="Shape 1257"/>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8" name="Shape 1258"/>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9" name="Shape 1259"/>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0" name="Shape 1260"/>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1" name="Shape 1261"/>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2" name="Shape 1262"/>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3" name="Shape 1263"/>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4" name="Shape 126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5" name="Shape 1265"/>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6" name="Shape 1266"/>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7" name="Shape 1267"/>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8" name="Shape 1268"/>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9" name="Shape 1269"/>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0" name="Shape 1270"/>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1" name="Shape 1271"/>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2" name="Shape 1272"/>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3" name="Shape 1273"/>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4" name="Shape 127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75" name="Shape 1275"/>
            <p:cNvGrpSpPr/>
            <p:nvPr/>
          </p:nvGrpSpPr>
          <p:grpSpPr>
            <a:xfrm>
              <a:off x="0" y="2580975"/>
              <a:ext cx="4588377" cy="2585529"/>
              <a:chOff x="0" y="-4550"/>
              <a:chExt cx="9143835" cy="5152509"/>
            </a:xfrm>
          </p:grpSpPr>
          <p:sp>
            <p:nvSpPr>
              <p:cNvPr id="1276" name="Shape 1276"/>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7" name="Shape 1277"/>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8" name="Shape 1278"/>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9" name="Shape 1279"/>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0" name="Shape 1280"/>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1" name="Shape 1281"/>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2" name="Shape 1282"/>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3" name="Shape 1283"/>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4" name="Shape 128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5" name="Shape 1285"/>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6" name="Shape 1286"/>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7" name="Shape 1287"/>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8" name="Shape 1288"/>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9" name="Shape 1289"/>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0" name="Shape 1290"/>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1" name="Shape 1291"/>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2" name="Shape 1292"/>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3" name="Shape 1293"/>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4" name="Shape 1294"/>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5" name="Shape 1295"/>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6" name="Shape 1296"/>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7" name="Shape 1297"/>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8" name="Shape 1298"/>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9" name="Shape 1299"/>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0" name="Shape 1300"/>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01" name="Shape 1301"/>
            <p:cNvGrpSpPr/>
            <p:nvPr/>
          </p:nvGrpSpPr>
          <p:grpSpPr>
            <a:xfrm rot="10800000" flipH="1">
              <a:off x="4588375" y="2580975"/>
              <a:ext cx="4588377" cy="2585529"/>
              <a:chOff x="0" y="-4550"/>
              <a:chExt cx="9143835" cy="5152509"/>
            </a:xfrm>
          </p:grpSpPr>
          <p:sp>
            <p:nvSpPr>
              <p:cNvPr id="1302" name="Shape 1302"/>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3" name="Shape 1303"/>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4" name="Shape 130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5" name="Shape 1305"/>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6" name="Shape 1306"/>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7" name="Shape 1307"/>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8" name="Shape 1308"/>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9" name="Shape 1309"/>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0" name="Shape 1310"/>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1" name="Shape 1311"/>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2" name="Shape 1312"/>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3" name="Shape 1313"/>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4" name="Shape 1314"/>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5" name="Shape 1315"/>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6" name="Shape 1316"/>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7" name="Shape 1317"/>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8" name="Shape 1318"/>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9" name="Shape 1319"/>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0" name="Shape 1320"/>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1" name="Shape 1321"/>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2" name="Shape 1322"/>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3" name="Shape 1323"/>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4" name="Shape 132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5" name="Shape 1325"/>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6" name="Shape 1326"/>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327" name="Shape 1327"/>
          <p:cNvGrpSpPr/>
          <p:nvPr/>
        </p:nvGrpSpPr>
        <p:grpSpPr>
          <a:xfrm>
            <a:off x="0" y="-4550"/>
            <a:ext cx="9176752" cy="5171054"/>
            <a:chOff x="0" y="-4550"/>
            <a:chExt cx="9176752" cy="5171054"/>
          </a:xfrm>
        </p:grpSpPr>
        <p:grpSp>
          <p:nvGrpSpPr>
            <p:cNvPr id="1328" name="Shape 1328"/>
            <p:cNvGrpSpPr/>
            <p:nvPr/>
          </p:nvGrpSpPr>
          <p:grpSpPr>
            <a:xfrm>
              <a:off x="0" y="-4550"/>
              <a:ext cx="4588377" cy="2585529"/>
              <a:chOff x="0" y="-4550"/>
              <a:chExt cx="9143835" cy="5152509"/>
            </a:xfrm>
          </p:grpSpPr>
          <p:sp>
            <p:nvSpPr>
              <p:cNvPr id="1329" name="Shape 1329"/>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0" name="Shape 1330"/>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1" name="Shape 1331"/>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2" name="Shape 1332"/>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3" name="Shape 1333"/>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4" name="Shape 133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5" name="Shape 1335"/>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6" name="Shape 1336"/>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7" name="Shape 1337"/>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8" name="Shape 1338"/>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9" name="Shape 1339"/>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0" name="Shape 1340"/>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1" name="Shape 1341"/>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2" name="Shape 1342"/>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3" name="Shape 1343"/>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4" name="Shape 134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5" name="Shape 1345"/>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6" name="Shape 1346"/>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7" name="Shape 1347"/>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8" name="Shape 1348"/>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9" name="Shape 1349"/>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0" name="Shape 1350"/>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1" name="Shape 1351"/>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52" name="Shape 1352"/>
            <p:cNvGrpSpPr/>
            <p:nvPr/>
          </p:nvGrpSpPr>
          <p:grpSpPr>
            <a:xfrm rot="10800000">
              <a:off x="4588375" y="-4550"/>
              <a:ext cx="4588377" cy="2585529"/>
              <a:chOff x="0" y="-4550"/>
              <a:chExt cx="9143835" cy="5152509"/>
            </a:xfrm>
          </p:grpSpPr>
          <p:sp>
            <p:nvSpPr>
              <p:cNvPr id="1353" name="Shape 1353"/>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4" name="Shape 135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5" name="Shape 1355"/>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6" name="Shape 1356"/>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7" name="Shape 1357"/>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8" name="Shape 1358"/>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9" name="Shape 1359"/>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0" name="Shape 1360"/>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1" name="Shape 1361"/>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2" name="Shape 1362"/>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3" name="Shape 1363"/>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4" name="Shape 136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5" name="Shape 1365"/>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6" name="Shape 1366"/>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7" name="Shape 1367"/>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8" name="Shape 1368"/>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9" name="Shape 1369"/>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0" name="Shape 1370"/>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1" name="Shape 1371"/>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2" name="Shape 1372"/>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3" name="Shape 1373"/>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4" name="Shape 137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5" name="Shape 1375"/>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76" name="Shape 1376"/>
            <p:cNvGrpSpPr/>
            <p:nvPr/>
          </p:nvGrpSpPr>
          <p:grpSpPr>
            <a:xfrm>
              <a:off x="0" y="2580975"/>
              <a:ext cx="4588377" cy="2585529"/>
              <a:chOff x="0" y="-4550"/>
              <a:chExt cx="9143835" cy="5152509"/>
            </a:xfrm>
          </p:grpSpPr>
          <p:sp>
            <p:nvSpPr>
              <p:cNvPr id="1377" name="Shape 1377"/>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8" name="Shape 1378"/>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9" name="Shape 1379"/>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0" name="Shape 1380"/>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1" name="Shape 1381"/>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2" name="Shape 1382"/>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3" name="Shape 1383"/>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4" name="Shape 138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5" name="Shape 1385"/>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6" name="Shape 1386"/>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7" name="Shape 1387"/>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8" name="Shape 1388"/>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9" name="Shape 1389"/>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0" name="Shape 1390"/>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1" name="Shape 1391"/>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2" name="Shape 1392"/>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3" name="Shape 1393"/>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4" name="Shape 1394"/>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5" name="Shape 1395"/>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6" name="Shape 1396"/>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7" name="Shape 1397"/>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8" name="Shape 1398"/>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9" name="Shape 1399"/>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00" name="Shape 1400"/>
            <p:cNvGrpSpPr/>
            <p:nvPr/>
          </p:nvGrpSpPr>
          <p:grpSpPr>
            <a:xfrm rot="10800000" flipH="1">
              <a:off x="4588375" y="2580975"/>
              <a:ext cx="4588377" cy="2585529"/>
              <a:chOff x="0" y="-4550"/>
              <a:chExt cx="9143835" cy="5152509"/>
            </a:xfrm>
          </p:grpSpPr>
          <p:sp>
            <p:nvSpPr>
              <p:cNvPr id="1401" name="Shape 1401"/>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2" name="Shape 1402"/>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3" name="Shape 1403"/>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4" name="Shape 1404"/>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5" name="Shape 1405"/>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6" name="Shape 1406"/>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7" name="Shape 1407"/>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8" name="Shape 1408"/>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9" name="Shape 1409"/>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0" name="Shape 1410"/>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1" name="Shape 1411"/>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2" name="Shape 1412"/>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3" name="Shape 1413"/>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4" name="Shape 1414"/>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5" name="Shape 1415"/>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6" name="Shape 1416"/>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7" name="Shape 1417"/>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8" name="Shape 1418"/>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9" name="Shape 1419"/>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0" name="Shape 1420"/>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1" name="Shape 1421"/>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2" name="Shape 1422"/>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3" name="Shape 1423"/>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424" name="Shape 1424"/>
          <p:cNvGrpSpPr/>
          <p:nvPr/>
        </p:nvGrpSpPr>
        <p:grpSpPr>
          <a:xfrm>
            <a:off x="0" y="-4550"/>
            <a:ext cx="9176752" cy="5171054"/>
            <a:chOff x="0" y="-4550"/>
            <a:chExt cx="9176752" cy="5171054"/>
          </a:xfrm>
        </p:grpSpPr>
        <p:grpSp>
          <p:nvGrpSpPr>
            <p:cNvPr id="1425" name="Shape 1425"/>
            <p:cNvGrpSpPr/>
            <p:nvPr/>
          </p:nvGrpSpPr>
          <p:grpSpPr>
            <a:xfrm>
              <a:off x="0" y="-4550"/>
              <a:ext cx="4588377" cy="2585529"/>
              <a:chOff x="0" y="-4550"/>
              <a:chExt cx="9143835" cy="5152509"/>
            </a:xfrm>
          </p:grpSpPr>
          <p:sp>
            <p:nvSpPr>
              <p:cNvPr id="1426" name="Shape 1426"/>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7" name="Shape 1427"/>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8" name="Shape 1428"/>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9" name="Shape 1429"/>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0" name="Shape 1430"/>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1" name="Shape 1431"/>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2" name="Shape 1432"/>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3" name="Shape 1433"/>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4" name="Shape 1434"/>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5" name="Shape 1435"/>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6" name="Shape 1436"/>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7" name="Shape 1437"/>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8" name="Shape 1438"/>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9" name="Shape 1439"/>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0" name="Shape 1440"/>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1" name="Shape 1441"/>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2" name="Shape 1442"/>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3" name="Shape 1443"/>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4" name="Shape 144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5" name="Shape 1445"/>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6" name="Shape 1446"/>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7" name="Shape 1447"/>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8" name="Shape 1448"/>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49" name="Shape 1449"/>
            <p:cNvGrpSpPr/>
            <p:nvPr/>
          </p:nvGrpSpPr>
          <p:grpSpPr>
            <a:xfrm rot="10800000">
              <a:off x="4588375" y="-4550"/>
              <a:ext cx="4588377" cy="2585529"/>
              <a:chOff x="0" y="-4550"/>
              <a:chExt cx="9143835" cy="5152509"/>
            </a:xfrm>
          </p:grpSpPr>
          <p:sp>
            <p:nvSpPr>
              <p:cNvPr id="1450" name="Shape 1450"/>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1" name="Shape 1451"/>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2" name="Shape 1452"/>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3" name="Shape 1453"/>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4" name="Shape 145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5" name="Shape 1455"/>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6" name="Shape 1456"/>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7" name="Shape 1457"/>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8" name="Shape 1458"/>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9" name="Shape 1459"/>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0" name="Shape 1460"/>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1" name="Shape 1461"/>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2" name="Shape 1462"/>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3" name="Shape 1463"/>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4" name="Shape 146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5" name="Shape 1465"/>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6" name="Shape 1466"/>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7" name="Shape 1467"/>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8" name="Shape 1468"/>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9" name="Shape 1469"/>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0" name="Shape 1470"/>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1" name="Shape 1471"/>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2" name="Shape 1472"/>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73" name="Shape 1473"/>
            <p:cNvGrpSpPr/>
            <p:nvPr/>
          </p:nvGrpSpPr>
          <p:grpSpPr>
            <a:xfrm>
              <a:off x="0" y="2580975"/>
              <a:ext cx="4588377" cy="2585529"/>
              <a:chOff x="0" y="-4550"/>
              <a:chExt cx="9143835" cy="5152509"/>
            </a:xfrm>
          </p:grpSpPr>
          <p:sp>
            <p:nvSpPr>
              <p:cNvPr id="1474" name="Shape 147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5" name="Shape 1475"/>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6" name="Shape 1476"/>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7" name="Shape 1477"/>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8" name="Shape 1478"/>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9" name="Shape 1479"/>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0" name="Shape 1480"/>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1" name="Shape 1481"/>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2" name="Shape 1482"/>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3" name="Shape 1483"/>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4" name="Shape 1484"/>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5" name="Shape 1485"/>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6" name="Shape 1486"/>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7" name="Shape 1487"/>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8" name="Shape 1488"/>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9" name="Shape 1489"/>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0" name="Shape 1490"/>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1" name="Shape 1491"/>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2" name="Shape 1492"/>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3" name="Shape 1493"/>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4" name="Shape 149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5" name="Shape 1495"/>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6" name="Shape 1496"/>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97" name="Shape 1497"/>
            <p:cNvGrpSpPr/>
            <p:nvPr/>
          </p:nvGrpSpPr>
          <p:grpSpPr>
            <a:xfrm rot="10800000" flipH="1">
              <a:off x="4588375" y="2580975"/>
              <a:ext cx="4588377" cy="2585529"/>
              <a:chOff x="0" y="-4550"/>
              <a:chExt cx="9143835" cy="5152509"/>
            </a:xfrm>
          </p:grpSpPr>
          <p:sp>
            <p:nvSpPr>
              <p:cNvPr id="1498" name="Shape 1498"/>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9" name="Shape 1499"/>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0" name="Shape 1500"/>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1" name="Shape 1501"/>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2" name="Shape 1502"/>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3" name="Shape 1503"/>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4" name="Shape 1504"/>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5" name="Shape 1505"/>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6" name="Shape 1506"/>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7" name="Shape 1507"/>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8" name="Shape 1508"/>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9" name="Shape 1509"/>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0" name="Shape 1510"/>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1" name="Shape 1511"/>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2" name="Shape 1512"/>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3" name="Shape 1513"/>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4" name="Shape 1514"/>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5" name="Shape 1515"/>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6" name="Shape 1516"/>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7" name="Shape 1517"/>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8" name="Shape 1518"/>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9" name="Shape 1519"/>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0" name="Shape 1520"/>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rotWithShape="1">
          <a:blip r:embed="rId2">
            <a:alphaModFix/>
          </a:blip>
          <a:stretch>
            <a:fillRect/>
          </a:stretch>
        </a:blipFill>
        <a:effectLst/>
      </p:bgPr>
    </p:bg>
    <p:spTree>
      <p:nvGrpSpPr>
        <p:cNvPr id="1" name="Shape 1527"/>
        <p:cNvGrpSpPr/>
        <p:nvPr/>
      </p:nvGrpSpPr>
      <p:grpSpPr>
        <a:xfrm>
          <a:off x="0" y="0"/>
          <a:ext cx="0" cy="0"/>
          <a:chOff x="0" y="0"/>
          <a:chExt cx="0" cy="0"/>
        </a:xfrm>
      </p:grpSpPr>
      <p:sp>
        <p:nvSpPr>
          <p:cNvPr id="1528" name="Shape 1528"/>
          <p:cNvSpPr txBox="1">
            <a:spLocks noGrp="1"/>
          </p:cNvSpPr>
          <p:nvPr>
            <p:ph type="ctrTitle"/>
          </p:nvPr>
        </p:nvSpPr>
        <p:spPr>
          <a:xfrm>
            <a:off x="533400" y="1276350"/>
            <a:ext cx="8153400" cy="6858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Arial"/>
              <a:buNone/>
              <a:defRPr sz="4000" b="1"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529" name="Shape 1529"/>
          <p:cNvSpPr txBox="1">
            <a:spLocks noGrp="1"/>
          </p:cNvSpPr>
          <p:nvPr>
            <p:ph type="subTitle" idx="1"/>
          </p:nvPr>
        </p:nvSpPr>
        <p:spPr>
          <a:xfrm>
            <a:off x="533400" y="2038350"/>
            <a:ext cx="8153400" cy="685800"/>
          </a:xfrm>
          <a:prstGeom prst="rect">
            <a:avLst/>
          </a:prstGeom>
          <a:noFill/>
          <a:ln>
            <a:noFill/>
          </a:ln>
        </p:spPr>
        <p:txBody>
          <a:bodyPr spcFirstLastPara="1" wrap="square" lIns="91425" tIns="91425" rIns="91425" bIns="91425" anchor="t" anchorCtr="0"/>
          <a:lstStyle>
            <a:lvl1pPr marL="0" marR="0" lvl="0" indent="0" algn="l" rtl="0">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2pPr>
            <a:lvl3pPr marL="914400" marR="0" lvl="2" indent="0" algn="ctr" rtl="0">
              <a:spcBef>
                <a:spcPts val="360"/>
              </a:spcBef>
              <a:spcAft>
                <a:spcPts val="0"/>
              </a:spcAft>
              <a:buClr>
                <a:srgbClr val="888888"/>
              </a:buClr>
              <a:buSzPts val="1400"/>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4pPr>
            <a:lvl5pPr marL="1828800" marR="0" lvl="4"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30"/>
        <p:cNvGrpSpPr/>
        <p:nvPr/>
      </p:nvGrpSpPr>
      <p:grpSpPr>
        <a:xfrm>
          <a:off x="0" y="0"/>
          <a:ext cx="0" cy="0"/>
          <a:chOff x="0" y="0"/>
          <a:chExt cx="0" cy="0"/>
        </a:xfrm>
      </p:grpSpPr>
      <p:sp>
        <p:nvSpPr>
          <p:cNvPr id="1531" name="Shape 1531"/>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17500" algn="l" rtl="0">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1pPr>
            <a:lvl2pPr marL="914400" lvl="1"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2pPr>
            <a:lvl3pPr marL="1371600" lvl="2" indent="-317500" algn="l" rtl="0">
              <a:spcBef>
                <a:spcPts val="360"/>
              </a:spcBef>
              <a:spcAft>
                <a:spcPts val="0"/>
              </a:spcAft>
              <a:buClr>
                <a:schemeClr val="dk1"/>
              </a:buClr>
              <a:buSzPts val="1400"/>
              <a:buFont typeface="Arial"/>
              <a:buChar char="•"/>
              <a:defRPr sz="1800">
                <a:solidFill>
                  <a:schemeClr val="dk1"/>
                </a:solidFill>
                <a:latin typeface="Calibri"/>
                <a:ea typeface="Calibri"/>
                <a:cs typeface="Calibri"/>
                <a:sym typeface="Calibri"/>
              </a:defRPr>
            </a:lvl3pPr>
            <a:lvl4pPr marL="1828800" lvl="3" indent="-317500" algn="l" rtl="0">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4pPr>
            <a:lvl5pPr marL="2286000" lvl="4" indent="-317500" algn="l" rtl="0">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5pPr>
            <a:lvl6pPr marL="2743200" lvl="5"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marL="3200400" lvl="6"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marL="3657600" lvl="7"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marL="4114800" lvl="8"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a:endParaRPr/>
          </a:p>
        </p:txBody>
      </p:sp>
      <p:sp>
        <p:nvSpPr>
          <p:cNvPr id="1532" name="Shape 153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33" name="Shape 153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34" name="Shape 153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1535" name="Shape 1535"/>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_Title Only">
  <p:cSld name="3_Title Only">
    <p:spTree>
      <p:nvGrpSpPr>
        <p:cNvPr id="1" name="Shape 1536"/>
        <p:cNvGrpSpPr/>
        <p:nvPr/>
      </p:nvGrpSpPr>
      <p:grpSpPr>
        <a:xfrm>
          <a:off x="0" y="0"/>
          <a:ext cx="0" cy="0"/>
          <a:chOff x="0" y="0"/>
          <a:chExt cx="0" cy="0"/>
        </a:xfrm>
      </p:grpSpPr>
      <p:sp>
        <p:nvSpPr>
          <p:cNvPr id="1537" name="Shape 1537"/>
          <p:cNvSpPr/>
          <p:nvPr/>
        </p:nvSpPr>
        <p:spPr>
          <a:xfrm>
            <a:off x="0" y="0"/>
            <a:ext cx="3657600" cy="5143500"/>
          </a:xfrm>
          <a:prstGeom prst="rect">
            <a:avLst/>
          </a:prstGeom>
          <a:solidFill>
            <a:srgbClr val="0563B8"/>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8" name="Shape 1538"/>
          <p:cNvSpPr txBox="1">
            <a:spLocks noGrp="1"/>
          </p:cNvSpPr>
          <p:nvPr>
            <p:ph type="title"/>
          </p:nvPr>
        </p:nvSpPr>
        <p:spPr>
          <a:xfrm>
            <a:off x="457200" y="348854"/>
            <a:ext cx="2971800" cy="16764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sz="28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39" name="Shape 1539"/>
          <p:cNvSpPr txBox="1">
            <a:spLocks noGrp="1"/>
          </p:cNvSpPr>
          <p:nvPr>
            <p:ph type="body" idx="1"/>
          </p:nvPr>
        </p:nvSpPr>
        <p:spPr>
          <a:xfrm>
            <a:off x="457200" y="2038350"/>
            <a:ext cx="2971800" cy="3810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Clr>
                <a:srgbClr val="D8D8D8"/>
              </a:buClr>
              <a:buSzPts val="1400"/>
              <a:buFont typeface="Calibri"/>
              <a:buNone/>
              <a:defRPr sz="1400">
                <a:solidFill>
                  <a:srgbClr val="D8D8D8"/>
                </a:solidFill>
              </a:defRPr>
            </a:lvl1pPr>
            <a:lvl2pPr marL="914400" lvl="1" indent="-317500" rtl="0">
              <a:spcBef>
                <a:spcPts val="400"/>
              </a:spcBef>
              <a:spcAft>
                <a:spcPts val="0"/>
              </a:spcAft>
              <a:buSzPts val="1400"/>
              <a:buChar char="–"/>
              <a:defRPr sz="2000">
                <a:solidFill>
                  <a:schemeClr val="dk1"/>
                </a:solidFill>
                <a:latin typeface="Calibri"/>
                <a:ea typeface="Calibri"/>
                <a:cs typeface="Calibri"/>
                <a:sym typeface="Calibri"/>
              </a:defRPr>
            </a:lvl2pPr>
            <a:lvl3pPr marL="1371600" lvl="2" indent="-317500" rtl="0">
              <a:spcBef>
                <a:spcPts val="360"/>
              </a:spcBef>
              <a:spcAft>
                <a:spcPts val="0"/>
              </a:spcAft>
              <a:buSzPts val="1400"/>
              <a:buChar char="•"/>
              <a:defRPr sz="1800">
                <a:solidFill>
                  <a:schemeClr val="dk1"/>
                </a:solidFill>
                <a:latin typeface="Calibri"/>
                <a:ea typeface="Calibri"/>
                <a:cs typeface="Calibri"/>
                <a:sym typeface="Calibri"/>
              </a:defRPr>
            </a:lvl3pPr>
            <a:lvl4pPr marL="1828800" lvl="3" indent="-317500" rtl="0">
              <a:spcBef>
                <a:spcPts val="320"/>
              </a:spcBef>
              <a:spcAft>
                <a:spcPts val="0"/>
              </a:spcAft>
              <a:buSzPts val="1400"/>
              <a:buChar char="–"/>
              <a:defRPr sz="1600">
                <a:solidFill>
                  <a:schemeClr val="dk1"/>
                </a:solidFill>
                <a:latin typeface="Calibri"/>
                <a:ea typeface="Calibri"/>
                <a:cs typeface="Calibri"/>
                <a:sym typeface="Calibri"/>
              </a:defRPr>
            </a:lvl4pPr>
            <a:lvl5pPr marL="2286000" lvl="4" indent="-317500" rtl="0">
              <a:spcBef>
                <a:spcPts val="320"/>
              </a:spcBef>
              <a:spcAft>
                <a:spcPts val="0"/>
              </a:spcAft>
              <a:buSzPts val="1400"/>
              <a:buChar char="»"/>
              <a:defRPr sz="1600">
                <a:solidFill>
                  <a:schemeClr val="dk1"/>
                </a:solidFill>
                <a:latin typeface="Calibri"/>
                <a:ea typeface="Calibri"/>
                <a:cs typeface="Calibri"/>
                <a:sym typeface="Calibri"/>
              </a:defRPr>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40"/>
        <p:cNvGrpSpPr/>
        <p:nvPr/>
      </p:nvGrpSpPr>
      <p:grpSpPr>
        <a:xfrm>
          <a:off x="0" y="0"/>
          <a:ext cx="0" cy="0"/>
          <a:chOff x="0" y="0"/>
          <a:chExt cx="0" cy="0"/>
        </a:xfrm>
      </p:grpSpPr>
      <p:sp>
        <p:nvSpPr>
          <p:cNvPr id="1541" name="Shape 1541"/>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42" name="Shape 1542"/>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43" name="Shape 154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44" name="Shape 154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545"/>
        <p:cNvGrpSpPr/>
        <p:nvPr/>
      </p:nvGrpSpPr>
      <p:grpSpPr>
        <a:xfrm>
          <a:off x="0" y="0"/>
          <a:ext cx="0" cy="0"/>
          <a:chOff x="0" y="0"/>
          <a:chExt cx="0" cy="0"/>
        </a:xfrm>
      </p:grpSpPr>
      <p:sp>
        <p:nvSpPr>
          <p:cNvPr id="1546" name="Shape 1546"/>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47" name="Shape 154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48" name="Shape 154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49" name="Shape 154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1550" name="Shape 1550"/>
          <p:cNvSpPr txBox="1">
            <a:spLocks noGrp="1"/>
          </p:cNvSpPr>
          <p:nvPr>
            <p:ph type="body" idx="1"/>
          </p:nvPr>
        </p:nvSpPr>
        <p:spPr>
          <a:xfrm>
            <a:off x="457200" y="971550"/>
            <a:ext cx="40386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1551" name="Shape 1551"/>
          <p:cNvSpPr txBox="1">
            <a:spLocks noGrp="1"/>
          </p:cNvSpPr>
          <p:nvPr>
            <p:ph type="body" idx="2"/>
          </p:nvPr>
        </p:nvSpPr>
        <p:spPr>
          <a:xfrm>
            <a:off x="4648200" y="971550"/>
            <a:ext cx="40386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Calibri"/>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1552"/>
        <p:cNvGrpSpPr/>
        <p:nvPr/>
      </p:nvGrpSpPr>
      <p:grpSpPr>
        <a:xfrm>
          <a:off x="0" y="0"/>
          <a:ext cx="0" cy="0"/>
          <a:chOff x="0" y="0"/>
          <a:chExt cx="0" cy="0"/>
        </a:xfrm>
      </p:grpSpPr>
      <p:sp>
        <p:nvSpPr>
          <p:cNvPr id="1553" name="Shape 1553"/>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54" name="Shape 1554"/>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55" name="Shape 155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56" name="Shape 155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1557" name="Shape 1557"/>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1558" name="Shape 1558"/>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1559" name="Shape 1559"/>
          <p:cNvSpPr txBox="1">
            <a:spLocks noGrp="1"/>
          </p:cNvSpPr>
          <p:nvPr>
            <p:ph type="body" idx="3"/>
          </p:nvPr>
        </p:nvSpPr>
        <p:spPr>
          <a:xfrm>
            <a:off x="60198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rotWithShape="1">
          <a:blip r:embed="rId2">
            <a:alphaModFix/>
          </a:blip>
          <a:stretch>
            <a:fillRect/>
          </a:stretch>
        </a:blipFill>
        <a:effectLst/>
      </p:bgPr>
    </p:bg>
    <p:spTree>
      <p:nvGrpSpPr>
        <p:cNvPr id="1" name="Shape 1560"/>
        <p:cNvGrpSpPr/>
        <p:nvPr/>
      </p:nvGrpSpPr>
      <p:grpSpPr>
        <a:xfrm>
          <a:off x="0" y="0"/>
          <a:ext cx="0" cy="0"/>
          <a:chOff x="0" y="0"/>
          <a:chExt cx="0" cy="0"/>
        </a:xfrm>
      </p:grpSpPr>
      <p:sp>
        <p:nvSpPr>
          <p:cNvPr id="1561" name="Shape 1561"/>
          <p:cNvSpPr txBox="1">
            <a:spLocks noGrp="1"/>
          </p:cNvSpPr>
          <p:nvPr>
            <p:ph type="ctrTitle"/>
          </p:nvPr>
        </p:nvSpPr>
        <p:spPr>
          <a:xfrm>
            <a:off x="533400" y="819150"/>
            <a:ext cx="8153400" cy="914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Arial"/>
              <a:buNone/>
              <a:defRPr sz="6000" b="1" i="0" u="none" strike="noStrike" cap="none">
                <a:solidFill>
                  <a:schemeClr val="lt1"/>
                </a:solidFill>
                <a:latin typeface="Arial"/>
                <a:ea typeface="Arial"/>
                <a:cs typeface="Arial"/>
                <a:sym typeface="Arial"/>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562" name="Shape 1562"/>
          <p:cNvSpPr txBox="1">
            <a:spLocks noGrp="1"/>
          </p:cNvSpPr>
          <p:nvPr>
            <p:ph type="subTitle" idx="1"/>
          </p:nvPr>
        </p:nvSpPr>
        <p:spPr>
          <a:xfrm>
            <a:off x="533400" y="1657350"/>
            <a:ext cx="8153400" cy="609600"/>
          </a:xfrm>
          <a:prstGeom prst="rect">
            <a:avLst/>
          </a:prstGeom>
          <a:noFill/>
          <a:ln>
            <a:noFill/>
          </a:ln>
        </p:spPr>
        <p:txBody>
          <a:bodyPr spcFirstLastPara="1" wrap="square" lIns="91425" tIns="91425" rIns="91425" bIns="91425" anchor="t" anchorCtr="0"/>
          <a:lstStyle>
            <a:lvl1pPr marL="0" marR="0" lvl="0" indent="0" algn="l" rtl="0">
              <a:spcBef>
                <a:spcPts val="480"/>
              </a:spcBef>
              <a:spcAft>
                <a:spcPts val="0"/>
              </a:spcAft>
              <a:buClr>
                <a:schemeClr val="lt1"/>
              </a:buClr>
              <a:buSzPts val="1400"/>
              <a:buFont typeface="Arial"/>
              <a:buNone/>
              <a:defRPr sz="2400" b="0" i="0" u="none" strike="noStrike" cap="none">
                <a:solidFill>
                  <a:schemeClr val="lt1"/>
                </a:solidFill>
                <a:latin typeface="Calibri"/>
                <a:ea typeface="Calibri"/>
                <a:cs typeface="Calibri"/>
                <a:sym typeface="Calibri"/>
              </a:defRPr>
            </a:lvl1pPr>
            <a:lvl2pPr marL="457200" marR="0" lvl="1"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2pPr>
            <a:lvl3pPr marL="914400" marR="0" lvl="2" indent="0" algn="ctr" rtl="0">
              <a:spcBef>
                <a:spcPts val="360"/>
              </a:spcBef>
              <a:spcAft>
                <a:spcPts val="0"/>
              </a:spcAft>
              <a:buClr>
                <a:srgbClr val="888888"/>
              </a:buClr>
              <a:buSzPts val="1400"/>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4pPr>
            <a:lvl5pPr marL="1828800" marR="0" lvl="4"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slidemodel2">
  <p:cSld name="1_slidemodel2">
    <p:bg>
      <p:bgPr>
        <a:gradFill>
          <a:gsLst>
            <a:gs pos="0">
              <a:srgbClr val="1181AE"/>
            </a:gs>
            <a:gs pos="55000">
              <a:srgbClr val="1181AE"/>
            </a:gs>
            <a:gs pos="100000">
              <a:srgbClr val="095474"/>
            </a:gs>
          </a:gsLst>
          <a:path path="circle">
            <a:fillToRect l="100000" t="100000"/>
          </a:path>
          <a:tileRect r="-100000" b="-100000"/>
        </a:gradFill>
        <a:effectLst/>
      </p:bgPr>
    </p:bg>
    <p:spTree>
      <p:nvGrpSpPr>
        <p:cNvPr id="1" name="Shape 1563"/>
        <p:cNvGrpSpPr/>
        <p:nvPr/>
      </p:nvGrpSpPr>
      <p:grpSpPr>
        <a:xfrm>
          <a:off x="0" y="0"/>
          <a:ext cx="0" cy="0"/>
          <a:chOff x="0" y="0"/>
          <a:chExt cx="0" cy="0"/>
        </a:xfrm>
      </p:grpSpPr>
      <p:sp>
        <p:nvSpPr>
          <p:cNvPr id="1564" name="Shape 1564"/>
          <p:cNvSpPr txBox="1">
            <a:spLocks noGrp="1"/>
          </p:cNvSpPr>
          <p:nvPr>
            <p:ph type="title"/>
          </p:nvPr>
        </p:nvSpPr>
        <p:spPr>
          <a:xfrm>
            <a:off x="2414004" y="2152975"/>
            <a:ext cx="4449300" cy="533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None/>
              <a:defRPr sz="2700" b="0">
                <a:solidFill>
                  <a:schemeClr val="lt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xfrm>
            <a:off x="722313" y="3305176"/>
            <a:ext cx="7772400" cy="1021500"/>
          </a:xfrm>
          <a:prstGeom prst="rect">
            <a:avLst/>
          </a:prstGeom>
          <a:noFill/>
          <a:ln>
            <a:noFill/>
          </a:ln>
        </p:spPr>
        <p:txBody>
          <a:bodyPr spcFirstLastPara="1" wrap="square" lIns="91425" tIns="91425" rIns="91425" bIns="91425" anchor="t" anchorCtr="0"/>
          <a:lstStyle>
            <a:lvl1pPr lvl="0" algn="l" rtl="0">
              <a:spcBef>
                <a:spcPts val="0"/>
              </a:spcBef>
              <a:spcAft>
                <a:spcPts val="0"/>
              </a:spcAft>
              <a:buSzPts val="1400"/>
              <a:buNone/>
              <a:defRPr sz="3200" b="1" cap="none">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67" name="Shape 1567"/>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lstStyle>
            <a:lvl1pPr marL="457200" lvl="0" indent="-228600" rtl="0">
              <a:spcBef>
                <a:spcPts val="480"/>
              </a:spcBef>
              <a:spcAft>
                <a:spcPts val="0"/>
              </a:spcAft>
              <a:buClr>
                <a:srgbClr val="888888"/>
              </a:buClr>
              <a:buSzPts val="1400"/>
              <a:buFont typeface="Calibri"/>
              <a:buNone/>
              <a:defRPr sz="2000">
                <a:solidFill>
                  <a:srgbClr val="888888"/>
                </a:solidFill>
              </a:defRPr>
            </a:lvl1pPr>
            <a:lvl2pPr marL="914400" lvl="1" indent="-228600" rtl="0">
              <a:spcBef>
                <a:spcPts val="400"/>
              </a:spcBef>
              <a:spcAft>
                <a:spcPts val="0"/>
              </a:spcAft>
              <a:buClr>
                <a:srgbClr val="888888"/>
              </a:buClr>
              <a:buSzPts val="1400"/>
              <a:buFont typeface="Calibri"/>
              <a:buNone/>
              <a:defRPr sz="1800">
                <a:solidFill>
                  <a:srgbClr val="888888"/>
                </a:solidFill>
              </a:defRPr>
            </a:lvl2pPr>
            <a:lvl3pPr marL="1371600" lvl="2" indent="-228600" rtl="0">
              <a:spcBef>
                <a:spcPts val="360"/>
              </a:spcBef>
              <a:spcAft>
                <a:spcPts val="0"/>
              </a:spcAft>
              <a:buClr>
                <a:srgbClr val="888888"/>
              </a:buClr>
              <a:buSzPts val="1400"/>
              <a:buFont typeface="Calibri"/>
              <a:buNone/>
              <a:defRPr sz="1600">
                <a:solidFill>
                  <a:srgbClr val="888888"/>
                </a:solidFill>
              </a:defRPr>
            </a:lvl3pPr>
            <a:lvl4pPr marL="1828800" lvl="3" indent="-228600" rtl="0">
              <a:spcBef>
                <a:spcPts val="320"/>
              </a:spcBef>
              <a:spcAft>
                <a:spcPts val="0"/>
              </a:spcAft>
              <a:buClr>
                <a:srgbClr val="888888"/>
              </a:buClr>
              <a:buSzPts val="1400"/>
              <a:buFont typeface="Calibri"/>
              <a:buNone/>
              <a:defRPr sz="1400">
                <a:solidFill>
                  <a:srgbClr val="888888"/>
                </a:solidFill>
              </a:defRPr>
            </a:lvl4pPr>
            <a:lvl5pPr marL="2286000" lvl="4" indent="-228600" rtl="0">
              <a:spcBef>
                <a:spcPts val="320"/>
              </a:spcBef>
              <a:spcAft>
                <a:spcPts val="0"/>
              </a:spcAft>
              <a:buClr>
                <a:srgbClr val="888888"/>
              </a:buClr>
              <a:buSzPts val="1400"/>
              <a:buFont typeface="Calibri"/>
              <a:buNone/>
              <a:defRPr sz="1400">
                <a:solidFill>
                  <a:srgbClr val="888888"/>
                </a:solidFill>
              </a:defRPr>
            </a:lvl5pPr>
            <a:lvl6pPr marL="2743200" lvl="5" indent="-228600" rtl="0">
              <a:spcBef>
                <a:spcPts val="400"/>
              </a:spcBef>
              <a:spcAft>
                <a:spcPts val="0"/>
              </a:spcAft>
              <a:buClr>
                <a:srgbClr val="888888"/>
              </a:buClr>
              <a:buSzPts val="1400"/>
              <a:buFont typeface="Calibri"/>
              <a:buNone/>
              <a:defRPr sz="1400">
                <a:solidFill>
                  <a:srgbClr val="888888"/>
                </a:solidFill>
              </a:defRPr>
            </a:lvl6pPr>
            <a:lvl7pPr marL="3200400" lvl="6" indent="-228600" rtl="0">
              <a:spcBef>
                <a:spcPts val="400"/>
              </a:spcBef>
              <a:spcAft>
                <a:spcPts val="0"/>
              </a:spcAft>
              <a:buClr>
                <a:srgbClr val="888888"/>
              </a:buClr>
              <a:buSzPts val="1400"/>
              <a:buFont typeface="Calibri"/>
              <a:buNone/>
              <a:defRPr sz="1400">
                <a:solidFill>
                  <a:srgbClr val="888888"/>
                </a:solidFill>
              </a:defRPr>
            </a:lvl7pPr>
            <a:lvl8pPr marL="3657600" lvl="7" indent="-228600" rtl="0">
              <a:spcBef>
                <a:spcPts val="400"/>
              </a:spcBef>
              <a:spcAft>
                <a:spcPts val="0"/>
              </a:spcAft>
              <a:buClr>
                <a:srgbClr val="888888"/>
              </a:buClr>
              <a:buSzPts val="1400"/>
              <a:buFont typeface="Calibri"/>
              <a:buNone/>
              <a:defRPr sz="1400">
                <a:solidFill>
                  <a:srgbClr val="888888"/>
                </a:solidFill>
              </a:defRPr>
            </a:lvl8pPr>
            <a:lvl9pPr marL="4114800" lvl="8" indent="-228600" rtl="0">
              <a:spcBef>
                <a:spcPts val="400"/>
              </a:spcBef>
              <a:spcAft>
                <a:spcPts val="0"/>
              </a:spcAft>
              <a:buClr>
                <a:srgbClr val="888888"/>
              </a:buClr>
              <a:buSzPts val="1400"/>
              <a:buFont typeface="Calibri"/>
              <a:buNone/>
              <a:defRPr sz="1400">
                <a:solidFill>
                  <a:srgbClr val="888888"/>
                </a:solidFill>
              </a:defRPr>
            </a:lvl9pPr>
          </a:lstStyle>
          <a:p>
            <a:endParaRPr/>
          </a:p>
        </p:txBody>
      </p:sp>
      <p:sp>
        <p:nvSpPr>
          <p:cNvPr id="1568" name="Shape 156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69" name="Shape 156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70" name="Shape 157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1571"/>
        <p:cNvGrpSpPr/>
        <p:nvPr/>
      </p:nvGrpSpPr>
      <p:grpSpPr>
        <a:xfrm>
          <a:off x="0" y="0"/>
          <a:ext cx="0" cy="0"/>
          <a:chOff x="0" y="0"/>
          <a:chExt cx="0" cy="0"/>
        </a:xfrm>
      </p:grpSpPr>
      <p:sp>
        <p:nvSpPr>
          <p:cNvPr id="1572" name="Shape 1572"/>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73" name="Shape 157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74" name="Shape 157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75" name="Shape 157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
        <p:nvSpPr>
          <p:cNvPr id="1576" name="Shape 1576"/>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1577" name="Shape 1577"/>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8"/>
        <p:cNvGrpSpPr/>
        <p:nvPr/>
      </p:nvGrpSpPr>
      <p:grpSpPr>
        <a:xfrm>
          <a:off x="0" y="0"/>
          <a:ext cx="0" cy="0"/>
          <a:chOff x="0" y="0"/>
          <a:chExt cx="0" cy="0"/>
        </a:xfrm>
      </p:grpSpPr>
      <p:sp>
        <p:nvSpPr>
          <p:cNvPr id="1579" name="Shape 157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80" name="Shape 158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81" name="Shape 158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82"/>
        <p:cNvGrpSpPr/>
        <p:nvPr/>
      </p:nvGrpSpPr>
      <p:grpSpPr>
        <a:xfrm>
          <a:off x="0" y="0"/>
          <a:ext cx="0" cy="0"/>
          <a:chOff x="0" y="0"/>
          <a:chExt cx="0" cy="0"/>
        </a:xfrm>
      </p:grpSpPr>
      <p:sp>
        <p:nvSpPr>
          <p:cNvPr id="1583" name="Shape 1583"/>
          <p:cNvSpPr txBox="1">
            <a:spLocks noGrp="1"/>
          </p:cNvSpPr>
          <p:nvPr>
            <p:ph type="title"/>
          </p:nvPr>
        </p:nvSpPr>
        <p:spPr>
          <a:xfrm>
            <a:off x="457201" y="819150"/>
            <a:ext cx="3008400" cy="8715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sz="2000" b="1">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84" name="Shape 1584"/>
          <p:cNvSpPr txBox="1">
            <a:spLocks noGrp="1"/>
          </p:cNvSpPr>
          <p:nvPr>
            <p:ph type="body" idx="1"/>
          </p:nvPr>
        </p:nvSpPr>
        <p:spPr>
          <a:xfrm>
            <a:off x="3575050" y="819150"/>
            <a:ext cx="5111700" cy="3775500"/>
          </a:xfrm>
          <a:prstGeom prst="rect">
            <a:avLst/>
          </a:prstGeom>
          <a:noFill/>
          <a:ln>
            <a:noFill/>
          </a:ln>
        </p:spPr>
        <p:txBody>
          <a:bodyPr spcFirstLastPara="1" wrap="square" lIns="91425" tIns="91425" rIns="91425" bIns="91425" anchor="t" anchorCtr="0"/>
          <a:lstStyle>
            <a:lvl1pPr marL="457200" lvl="0" indent="-317500" rtl="0">
              <a:spcBef>
                <a:spcPts val="480"/>
              </a:spcBef>
              <a:spcAft>
                <a:spcPts val="0"/>
              </a:spcAft>
              <a:buSzPts val="1400"/>
              <a:buChar char="•"/>
              <a:defRPr sz="2400"/>
            </a:lvl1pPr>
            <a:lvl2pPr marL="914400" lvl="1" indent="-317500" rtl="0">
              <a:spcBef>
                <a:spcPts val="400"/>
              </a:spcBef>
              <a:spcAft>
                <a:spcPts val="0"/>
              </a:spcAft>
              <a:buSzPts val="1400"/>
              <a:buChar char="–"/>
              <a:defRPr sz="2000"/>
            </a:lvl2pPr>
            <a:lvl3pPr marL="1371600" lvl="2" indent="-317500" rtl="0">
              <a:spcBef>
                <a:spcPts val="360"/>
              </a:spcBef>
              <a:spcAft>
                <a:spcPts val="0"/>
              </a:spcAft>
              <a:buSzPts val="1400"/>
              <a:buChar char="•"/>
              <a:defRPr sz="1800"/>
            </a:lvl3pPr>
            <a:lvl4pPr marL="1828800" lvl="3" indent="-317500" rtl="0">
              <a:spcBef>
                <a:spcPts val="320"/>
              </a:spcBef>
              <a:spcAft>
                <a:spcPts val="0"/>
              </a:spcAft>
              <a:buSzPts val="1400"/>
              <a:buChar char="–"/>
              <a:defRPr sz="1600"/>
            </a:lvl4pPr>
            <a:lvl5pPr marL="2286000" lvl="4" indent="-317500" rtl="0">
              <a:spcBef>
                <a:spcPts val="320"/>
              </a:spcBef>
              <a:spcAft>
                <a:spcPts val="0"/>
              </a:spcAft>
              <a:buSzPts val="1400"/>
              <a:buChar char="»"/>
              <a:defRPr sz="1600"/>
            </a:lvl5pPr>
            <a:lvl6pPr marL="2743200" lvl="5" indent="-317500" rtl="0">
              <a:spcBef>
                <a:spcPts val="400"/>
              </a:spcBef>
              <a:spcAft>
                <a:spcPts val="0"/>
              </a:spcAft>
              <a:buSzPts val="1400"/>
              <a:buChar char="•"/>
              <a:defRPr sz="2000"/>
            </a:lvl6pPr>
            <a:lvl7pPr marL="3200400" lvl="6" indent="-317500" rtl="0">
              <a:spcBef>
                <a:spcPts val="400"/>
              </a:spcBef>
              <a:spcAft>
                <a:spcPts val="0"/>
              </a:spcAft>
              <a:buSzPts val="1400"/>
              <a:buChar char="•"/>
              <a:defRPr sz="2000"/>
            </a:lvl7pPr>
            <a:lvl8pPr marL="3657600" lvl="7" indent="-317500" rtl="0">
              <a:spcBef>
                <a:spcPts val="400"/>
              </a:spcBef>
              <a:spcAft>
                <a:spcPts val="0"/>
              </a:spcAft>
              <a:buSzPts val="1400"/>
              <a:buChar char="•"/>
              <a:defRPr sz="2000"/>
            </a:lvl8pPr>
            <a:lvl9pPr marL="4114800" lvl="8" indent="-317500" rtl="0">
              <a:spcBef>
                <a:spcPts val="400"/>
              </a:spcBef>
              <a:spcAft>
                <a:spcPts val="0"/>
              </a:spcAft>
              <a:buSzPts val="1400"/>
              <a:buChar char="•"/>
              <a:defRPr sz="2000"/>
            </a:lvl9pPr>
          </a:lstStyle>
          <a:p>
            <a:endParaRPr/>
          </a:p>
        </p:txBody>
      </p:sp>
      <p:sp>
        <p:nvSpPr>
          <p:cNvPr id="1585" name="Shape 1585"/>
          <p:cNvSpPr txBox="1">
            <a:spLocks noGrp="1"/>
          </p:cNvSpPr>
          <p:nvPr>
            <p:ph type="body" idx="2"/>
          </p:nvPr>
        </p:nvSpPr>
        <p:spPr>
          <a:xfrm>
            <a:off x="457201" y="1733550"/>
            <a:ext cx="3008400" cy="28611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Calibri"/>
              <a:buNone/>
              <a:defRPr sz="1400"/>
            </a:lvl1pPr>
            <a:lvl2pPr marL="914400" lvl="1" indent="-228600" rtl="0">
              <a:spcBef>
                <a:spcPts val="400"/>
              </a:spcBef>
              <a:spcAft>
                <a:spcPts val="0"/>
              </a:spcAft>
              <a:buSzPts val="1400"/>
              <a:buFont typeface="Calibri"/>
              <a:buNone/>
              <a:defRPr sz="1200"/>
            </a:lvl2pPr>
            <a:lvl3pPr marL="1371600" lvl="2" indent="-228600" rtl="0">
              <a:spcBef>
                <a:spcPts val="360"/>
              </a:spcBef>
              <a:spcAft>
                <a:spcPts val="0"/>
              </a:spcAft>
              <a:buSzPts val="1400"/>
              <a:buFont typeface="Calibri"/>
              <a:buNone/>
              <a:defRPr sz="1000"/>
            </a:lvl3pPr>
            <a:lvl4pPr marL="1828800" lvl="3" indent="-228600" rtl="0">
              <a:spcBef>
                <a:spcPts val="320"/>
              </a:spcBef>
              <a:spcAft>
                <a:spcPts val="0"/>
              </a:spcAft>
              <a:buSzPts val="1400"/>
              <a:buFont typeface="Calibri"/>
              <a:buNone/>
              <a:defRPr sz="900"/>
            </a:lvl4pPr>
            <a:lvl5pPr marL="2286000" lvl="4" indent="-228600" rtl="0">
              <a:spcBef>
                <a:spcPts val="320"/>
              </a:spcBef>
              <a:spcAft>
                <a:spcPts val="0"/>
              </a:spcAft>
              <a:buSzPts val="1400"/>
              <a:buFont typeface="Calibri"/>
              <a:buNone/>
              <a:defRPr sz="900"/>
            </a:lvl5pPr>
            <a:lvl6pPr marL="2743200" lvl="5" indent="-228600" rtl="0">
              <a:spcBef>
                <a:spcPts val="400"/>
              </a:spcBef>
              <a:spcAft>
                <a:spcPts val="0"/>
              </a:spcAft>
              <a:buSzPts val="1400"/>
              <a:buFont typeface="Calibri"/>
              <a:buNone/>
              <a:defRPr sz="900"/>
            </a:lvl6pPr>
            <a:lvl7pPr marL="3200400" lvl="6" indent="-228600" rtl="0">
              <a:spcBef>
                <a:spcPts val="400"/>
              </a:spcBef>
              <a:spcAft>
                <a:spcPts val="0"/>
              </a:spcAft>
              <a:buSzPts val="1400"/>
              <a:buFont typeface="Calibri"/>
              <a:buNone/>
              <a:defRPr sz="900"/>
            </a:lvl7pPr>
            <a:lvl8pPr marL="3657600" lvl="7" indent="-228600" rtl="0">
              <a:spcBef>
                <a:spcPts val="400"/>
              </a:spcBef>
              <a:spcAft>
                <a:spcPts val="0"/>
              </a:spcAft>
              <a:buSzPts val="1400"/>
              <a:buFont typeface="Calibri"/>
              <a:buNone/>
              <a:defRPr sz="900"/>
            </a:lvl8pPr>
            <a:lvl9pPr marL="4114800" lvl="8" indent="-228600" rtl="0">
              <a:spcBef>
                <a:spcPts val="400"/>
              </a:spcBef>
              <a:spcAft>
                <a:spcPts val="0"/>
              </a:spcAft>
              <a:buSzPts val="1400"/>
              <a:buFont typeface="Calibri"/>
              <a:buNone/>
              <a:defRPr sz="900"/>
            </a:lvl9pPr>
          </a:lstStyle>
          <a:p>
            <a:endParaRPr/>
          </a:p>
        </p:txBody>
      </p:sp>
      <p:sp>
        <p:nvSpPr>
          <p:cNvPr id="1586" name="Shape 158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87" name="Shape 158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88" name="Shape 158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9"/>
        <p:cNvGrpSpPr/>
        <p:nvPr/>
      </p:nvGrpSpPr>
      <p:grpSpPr>
        <a:xfrm>
          <a:off x="0" y="0"/>
          <a:ext cx="0" cy="0"/>
          <a:chOff x="0" y="0"/>
          <a:chExt cx="0" cy="0"/>
        </a:xfrm>
      </p:grpSpPr>
      <p:sp>
        <p:nvSpPr>
          <p:cNvPr id="1590" name="Shape 1590"/>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sz="2000" b="1">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91" name="Shape 1591"/>
          <p:cNvSpPr>
            <a:spLocks noGrp="1"/>
          </p:cNvSpPr>
          <p:nvPr>
            <p:ph type="pic" idx="2"/>
          </p:nvPr>
        </p:nvSpPr>
        <p:spPr>
          <a:xfrm>
            <a:off x="1792288" y="895349"/>
            <a:ext cx="5486400" cy="2650200"/>
          </a:xfrm>
          <a:prstGeom prst="rect">
            <a:avLst/>
          </a:prstGeom>
          <a:noFill/>
          <a:ln>
            <a:noFill/>
          </a:ln>
        </p:spPr>
      </p:sp>
      <p:sp>
        <p:nvSpPr>
          <p:cNvPr id="1592" name="Shape 1592"/>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Calibri"/>
              <a:buNone/>
              <a:defRPr sz="1400"/>
            </a:lvl1pPr>
            <a:lvl2pPr marL="914400" lvl="1" indent="-228600" rtl="0">
              <a:spcBef>
                <a:spcPts val="400"/>
              </a:spcBef>
              <a:spcAft>
                <a:spcPts val="0"/>
              </a:spcAft>
              <a:buSzPts val="1400"/>
              <a:buFont typeface="Calibri"/>
              <a:buNone/>
              <a:defRPr sz="1200"/>
            </a:lvl2pPr>
            <a:lvl3pPr marL="1371600" lvl="2" indent="-228600" rtl="0">
              <a:spcBef>
                <a:spcPts val="360"/>
              </a:spcBef>
              <a:spcAft>
                <a:spcPts val="0"/>
              </a:spcAft>
              <a:buSzPts val="1400"/>
              <a:buFont typeface="Calibri"/>
              <a:buNone/>
              <a:defRPr sz="1000"/>
            </a:lvl3pPr>
            <a:lvl4pPr marL="1828800" lvl="3" indent="-228600" rtl="0">
              <a:spcBef>
                <a:spcPts val="320"/>
              </a:spcBef>
              <a:spcAft>
                <a:spcPts val="0"/>
              </a:spcAft>
              <a:buSzPts val="1400"/>
              <a:buFont typeface="Calibri"/>
              <a:buNone/>
              <a:defRPr sz="900"/>
            </a:lvl4pPr>
            <a:lvl5pPr marL="2286000" lvl="4" indent="-228600" rtl="0">
              <a:spcBef>
                <a:spcPts val="320"/>
              </a:spcBef>
              <a:spcAft>
                <a:spcPts val="0"/>
              </a:spcAft>
              <a:buSzPts val="1400"/>
              <a:buFont typeface="Calibri"/>
              <a:buNone/>
              <a:defRPr sz="900"/>
            </a:lvl5pPr>
            <a:lvl6pPr marL="2743200" lvl="5" indent="-228600" rtl="0">
              <a:spcBef>
                <a:spcPts val="400"/>
              </a:spcBef>
              <a:spcAft>
                <a:spcPts val="0"/>
              </a:spcAft>
              <a:buSzPts val="1400"/>
              <a:buFont typeface="Calibri"/>
              <a:buNone/>
              <a:defRPr sz="900"/>
            </a:lvl6pPr>
            <a:lvl7pPr marL="3200400" lvl="6" indent="-228600" rtl="0">
              <a:spcBef>
                <a:spcPts val="400"/>
              </a:spcBef>
              <a:spcAft>
                <a:spcPts val="0"/>
              </a:spcAft>
              <a:buSzPts val="1400"/>
              <a:buFont typeface="Calibri"/>
              <a:buNone/>
              <a:defRPr sz="900"/>
            </a:lvl7pPr>
            <a:lvl8pPr marL="3657600" lvl="7" indent="-228600" rtl="0">
              <a:spcBef>
                <a:spcPts val="400"/>
              </a:spcBef>
              <a:spcAft>
                <a:spcPts val="0"/>
              </a:spcAft>
              <a:buSzPts val="1400"/>
              <a:buFont typeface="Calibri"/>
              <a:buNone/>
              <a:defRPr sz="900"/>
            </a:lvl8pPr>
            <a:lvl9pPr marL="4114800" lvl="8" indent="-228600" rtl="0">
              <a:spcBef>
                <a:spcPts val="400"/>
              </a:spcBef>
              <a:spcAft>
                <a:spcPts val="0"/>
              </a:spcAft>
              <a:buSzPts val="1400"/>
              <a:buFont typeface="Calibri"/>
              <a:buNone/>
              <a:defRPr sz="900"/>
            </a:lvl9pPr>
          </a:lstStyle>
          <a:p>
            <a:endParaRPr/>
          </a:p>
        </p:txBody>
      </p:sp>
      <p:sp>
        <p:nvSpPr>
          <p:cNvPr id="1593" name="Shape 159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94" name="Shape 159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95" name="Shape 159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96"/>
        <p:cNvGrpSpPr/>
        <p:nvPr/>
      </p:nvGrpSpPr>
      <p:grpSpPr>
        <a:xfrm>
          <a:off x="0" y="0"/>
          <a:ext cx="0" cy="0"/>
          <a:chOff x="0" y="0"/>
          <a:chExt cx="0" cy="0"/>
        </a:xfrm>
      </p:grpSpPr>
      <p:sp>
        <p:nvSpPr>
          <p:cNvPr id="1597" name="Shape 1597"/>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598" name="Shape 1598"/>
          <p:cNvSpPr txBox="1">
            <a:spLocks noGrp="1"/>
          </p:cNvSpPr>
          <p:nvPr>
            <p:ph type="body" idx="1"/>
          </p:nvPr>
        </p:nvSpPr>
        <p:spPr>
          <a:xfrm rot="5400000">
            <a:off x="2760450" y="-1331700"/>
            <a:ext cx="3623100" cy="8229600"/>
          </a:xfrm>
          <a:prstGeom prst="rect">
            <a:avLst/>
          </a:prstGeom>
          <a:noFill/>
          <a:ln>
            <a:noFill/>
          </a:ln>
        </p:spPr>
        <p:txBody>
          <a:bodyPr spcFirstLastPara="1" wrap="square" lIns="91425" tIns="91425" rIns="91425" bIns="91425" anchor="t" anchorCtr="0"/>
          <a:lstStyle>
            <a:lvl1pPr marL="457200" lvl="0" indent="-317500" algn="l" rtl="0">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1pPr>
            <a:lvl2pPr marL="914400" lvl="1"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2pPr>
            <a:lvl3pPr marL="1371600" lvl="2" indent="-317500" algn="l" rtl="0">
              <a:spcBef>
                <a:spcPts val="360"/>
              </a:spcBef>
              <a:spcAft>
                <a:spcPts val="0"/>
              </a:spcAft>
              <a:buClr>
                <a:schemeClr val="dk1"/>
              </a:buClr>
              <a:buSzPts val="1400"/>
              <a:buFont typeface="Arial"/>
              <a:buChar char="•"/>
              <a:defRPr sz="1800">
                <a:solidFill>
                  <a:schemeClr val="dk1"/>
                </a:solidFill>
                <a:latin typeface="Calibri"/>
                <a:ea typeface="Calibri"/>
                <a:cs typeface="Calibri"/>
                <a:sym typeface="Calibri"/>
              </a:defRPr>
            </a:lvl3pPr>
            <a:lvl4pPr marL="1828800" lvl="3" indent="-317500" algn="l" rtl="0">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4pPr>
            <a:lvl5pPr marL="2286000" lvl="4" indent="-317500" algn="l" rtl="0">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5pPr>
            <a:lvl6pPr marL="2743200" lvl="5"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marL="3200400" lvl="6"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marL="3657600" lvl="7"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marL="4114800" lvl="8"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a:endParaRPr/>
          </a:p>
        </p:txBody>
      </p:sp>
      <p:sp>
        <p:nvSpPr>
          <p:cNvPr id="1599" name="Shape 159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600" name="Shape 160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601" name="Shape 160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02"/>
        <p:cNvGrpSpPr/>
        <p:nvPr/>
      </p:nvGrpSpPr>
      <p:grpSpPr>
        <a:xfrm>
          <a:off x="0" y="0"/>
          <a:ext cx="0" cy="0"/>
          <a:chOff x="0" y="0"/>
          <a:chExt cx="0" cy="0"/>
        </a:xfrm>
      </p:grpSpPr>
      <p:sp>
        <p:nvSpPr>
          <p:cNvPr id="1603" name="Shape 1603"/>
          <p:cNvSpPr txBox="1">
            <a:spLocks noGrp="1"/>
          </p:cNvSpPr>
          <p:nvPr>
            <p:ph type="title"/>
          </p:nvPr>
        </p:nvSpPr>
        <p:spPr>
          <a:xfrm rot="5400000">
            <a:off x="5884650" y="1792499"/>
            <a:ext cx="3546900" cy="2057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rgbClr val="15009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604" name="Shape 1604"/>
          <p:cNvSpPr txBox="1">
            <a:spLocks noGrp="1"/>
          </p:cNvSpPr>
          <p:nvPr>
            <p:ph type="body" idx="1"/>
          </p:nvPr>
        </p:nvSpPr>
        <p:spPr>
          <a:xfrm rot="5400000">
            <a:off x="1693650" y="-188701"/>
            <a:ext cx="3546900" cy="6019800"/>
          </a:xfrm>
          <a:prstGeom prst="rect">
            <a:avLst/>
          </a:prstGeom>
          <a:noFill/>
          <a:ln>
            <a:noFill/>
          </a:ln>
        </p:spPr>
        <p:txBody>
          <a:bodyPr spcFirstLastPara="1" wrap="square" lIns="91425" tIns="91425" rIns="91425" bIns="91425" anchor="t" anchorCtr="0"/>
          <a:lstStyle>
            <a:lvl1pPr marL="457200" lvl="0" indent="-317500" algn="l" rtl="0">
              <a:spcBef>
                <a:spcPts val="480"/>
              </a:spcBef>
              <a:spcAft>
                <a:spcPts val="0"/>
              </a:spcAft>
              <a:buClr>
                <a:schemeClr val="dk1"/>
              </a:buClr>
              <a:buSzPts val="1400"/>
              <a:buFont typeface="Arial"/>
              <a:buChar char="•"/>
              <a:defRPr sz="2400">
                <a:solidFill>
                  <a:schemeClr val="dk1"/>
                </a:solidFill>
                <a:latin typeface="Calibri"/>
                <a:ea typeface="Calibri"/>
                <a:cs typeface="Calibri"/>
                <a:sym typeface="Calibri"/>
              </a:defRPr>
            </a:lvl1pPr>
            <a:lvl2pPr marL="914400" lvl="1"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2pPr>
            <a:lvl3pPr marL="1371600" lvl="2" indent="-317500" algn="l" rtl="0">
              <a:spcBef>
                <a:spcPts val="360"/>
              </a:spcBef>
              <a:spcAft>
                <a:spcPts val="0"/>
              </a:spcAft>
              <a:buClr>
                <a:schemeClr val="dk1"/>
              </a:buClr>
              <a:buSzPts val="1400"/>
              <a:buFont typeface="Arial"/>
              <a:buChar char="•"/>
              <a:defRPr sz="1800">
                <a:solidFill>
                  <a:schemeClr val="dk1"/>
                </a:solidFill>
                <a:latin typeface="Calibri"/>
                <a:ea typeface="Calibri"/>
                <a:cs typeface="Calibri"/>
                <a:sym typeface="Calibri"/>
              </a:defRPr>
            </a:lvl3pPr>
            <a:lvl4pPr marL="1828800" lvl="3" indent="-317500" algn="l" rtl="0">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4pPr>
            <a:lvl5pPr marL="2286000" lvl="4" indent="-317500" algn="l" rtl="0">
              <a:spcBef>
                <a:spcPts val="320"/>
              </a:spcBef>
              <a:spcAft>
                <a:spcPts val="0"/>
              </a:spcAft>
              <a:buClr>
                <a:schemeClr val="dk1"/>
              </a:buClr>
              <a:buSzPts val="1400"/>
              <a:buFont typeface="Arial"/>
              <a:buChar char="»"/>
              <a:defRPr sz="1600">
                <a:solidFill>
                  <a:schemeClr val="dk1"/>
                </a:solidFill>
                <a:latin typeface="Calibri"/>
                <a:ea typeface="Calibri"/>
                <a:cs typeface="Calibri"/>
                <a:sym typeface="Calibri"/>
              </a:defRPr>
            </a:lvl5pPr>
            <a:lvl6pPr marL="2743200" lvl="5"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marL="3200400" lvl="6"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marL="3657600" lvl="7"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marL="4114800" lvl="8" indent="-317500" algn="l" rtl="0">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a:endParaRPr/>
          </a:p>
        </p:txBody>
      </p:sp>
      <p:sp>
        <p:nvSpPr>
          <p:cNvPr id="1605" name="Shape 1605"/>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606" name="Shape 160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607" name="Shape 160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1.jpg"/><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510775"/>
            <a:ext cx="6408300" cy="8574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1pPr>
            <a:lvl2pPr lvl="1">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2pPr>
            <a:lvl3pPr lvl="2">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3pPr>
            <a:lvl4pPr lvl="3">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4pPr>
            <a:lvl5pPr lvl="4">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5pPr>
            <a:lvl6pPr lvl="5">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6pPr>
            <a:lvl7pPr lvl="6">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7pPr>
            <a:lvl8pPr lvl="7">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8pPr>
            <a:lvl9pPr lvl="8">
              <a:spcBef>
                <a:spcPts val="0"/>
              </a:spcBef>
              <a:spcAft>
                <a:spcPts val="0"/>
              </a:spcAft>
              <a:buClr>
                <a:srgbClr val="9ED155"/>
              </a:buClr>
              <a:buSzPts val="3000"/>
              <a:buFont typeface="Roboto Slab"/>
              <a:buNone/>
              <a:defRPr sz="3000">
                <a:solidFill>
                  <a:srgbClr val="9ED155"/>
                </a:solidFill>
                <a:latin typeface="Roboto Slab"/>
                <a:ea typeface="Roboto Slab"/>
                <a:cs typeface="Roboto Slab"/>
                <a:sym typeface="Roboto Slab"/>
              </a:defRPr>
            </a:lvl9pPr>
          </a:lstStyle>
          <a:p>
            <a:endParaRPr/>
          </a:p>
        </p:txBody>
      </p:sp>
      <p:sp>
        <p:nvSpPr>
          <p:cNvPr id="52" name="Shape 52"/>
          <p:cNvSpPr txBox="1">
            <a:spLocks noGrp="1"/>
          </p:cNvSpPr>
          <p:nvPr>
            <p:ph type="body" idx="1"/>
          </p:nvPr>
        </p:nvSpPr>
        <p:spPr>
          <a:xfrm>
            <a:off x="457200" y="1504950"/>
            <a:ext cx="6408300" cy="32667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9ED155"/>
              </a:buClr>
              <a:buSzPts val="2400"/>
              <a:buFont typeface="Muli Light"/>
              <a:buChar char="▪"/>
              <a:defRPr sz="2400">
                <a:solidFill>
                  <a:srgbClr val="266D78"/>
                </a:solidFill>
                <a:latin typeface="Muli Light"/>
                <a:ea typeface="Muli Light"/>
                <a:cs typeface="Muli Light"/>
                <a:sym typeface="Muli Light"/>
              </a:defRPr>
            </a:lvl1pPr>
            <a:lvl2pPr marL="914400" lvl="1" indent="-381000">
              <a:spcBef>
                <a:spcPts val="0"/>
              </a:spcBef>
              <a:spcAft>
                <a:spcPts val="0"/>
              </a:spcAft>
              <a:buClr>
                <a:srgbClr val="9ED155"/>
              </a:buClr>
              <a:buSzPts val="2400"/>
              <a:buFont typeface="Muli Light"/>
              <a:buChar char="□"/>
              <a:defRPr sz="2400">
                <a:solidFill>
                  <a:srgbClr val="266D78"/>
                </a:solidFill>
                <a:latin typeface="Muli Light"/>
                <a:ea typeface="Muli Light"/>
                <a:cs typeface="Muli Light"/>
                <a:sym typeface="Muli Light"/>
              </a:defRPr>
            </a:lvl2pPr>
            <a:lvl3pPr marL="1371600" lvl="2" indent="-381000">
              <a:spcBef>
                <a:spcPts val="0"/>
              </a:spcBef>
              <a:spcAft>
                <a:spcPts val="0"/>
              </a:spcAft>
              <a:buClr>
                <a:srgbClr val="9ED155"/>
              </a:buClr>
              <a:buSzPts val="2400"/>
              <a:buFont typeface="Muli Light"/>
              <a:buChar char="▫"/>
              <a:defRPr sz="2400">
                <a:solidFill>
                  <a:srgbClr val="266D78"/>
                </a:solidFill>
                <a:latin typeface="Muli Light"/>
                <a:ea typeface="Muli Light"/>
                <a:cs typeface="Muli Light"/>
                <a:sym typeface="Muli Light"/>
              </a:defRPr>
            </a:lvl3pPr>
            <a:lvl4pPr marL="1828800" lvl="3"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4pPr>
            <a:lvl5pPr marL="2286000" lvl="4"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5pPr>
            <a:lvl6pPr marL="2743200" lvl="5"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6pPr>
            <a:lvl7pPr marL="3200400" lvl="6"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7pPr>
            <a:lvl8pPr marL="3657600" lvl="7"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8pPr>
            <a:lvl9pPr marL="4114800" lvl="8" indent="-381000">
              <a:spcBef>
                <a:spcPts val="0"/>
              </a:spcBef>
              <a:spcAft>
                <a:spcPts val="0"/>
              </a:spcAft>
              <a:buClr>
                <a:srgbClr val="266D78"/>
              </a:buClr>
              <a:buSzPts val="2400"/>
              <a:buFont typeface="Muli Light"/>
              <a:buChar char="▫"/>
              <a:defRPr sz="2400">
                <a:solidFill>
                  <a:srgbClr val="266D78"/>
                </a:solidFill>
                <a:latin typeface="Muli Light"/>
                <a:ea typeface="Muli Light"/>
                <a:cs typeface="Muli Light"/>
                <a:sym typeface="Muli Light"/>
              </a:defRPr>
            </a:lvl9pPr>
          </a:lstStyle>
          <a:p>
            <a:endParaRPr/>
          </a:p>
        </p:txBody>
      </p:sp>
      <p:sp>
        <p:nvSpPr>
          <p:cNvPr id="53" name="Shape 53"/>
          <p:cNvSpPr txBox="1">
            <a:spLocks noGrp="1"/>
          </p:cNvSpPr>
          <p:nvPr>
            <p:ph type="sldNum" idx="12"/>
          </p:nvPr>
        </p:nvSpPr>
        <p:spPr>
          <a:xfrm>
            <a:off x="8570575" y="4571050"/>
            <a:ext cx="573300" cy="572400"/>
          </a:xfrm>
          <a:prstGeom prst="rect">
            <a:avLst/>
          </a:prstGeom>
          <a:noFill/>
          <a:ln>
            <a:noFill/>
          </a:ln>
        </p:spPr>
        <p:txBody>
          <a:bodyPr spcFirstLastPara="1" wrap="square" lIns="91425" tIns="91425" rIns="91425" bIns="91425" anchor="ctr" anchorCtr="0">
            <a:noAutofit/>
          </a:bodyPr>
          <a:lstStyle>
            <a:lvl1pPr lvl="0" algn="ctr">
              <a:buNone/>
              <a:defRPr sz="1300">
                <a:solidFill>
                  <a:srgbClr val="FFFFFF"/>
                </a:solidFill>
                <a:latin typeface="Muli Black"/>
                <a:ea typeface="Muli Black"/>
                <a:cs typeface="Muli Black"/>
                <a:sym typeface="Muli Black"/>
              </a:defRPr>
            </a:lvl1pPr>
            <a:lvl2pPr lvl="1" algn="ctr">
              <a:buNone/>
              <a:defRPr sz="1300">
                <a:solidFill>
                  <a:srgbClr val="FFFFFF"/>
                </a:solidFill>
                <a:latin typeface="Muli Black"/>
                <a:ea typeface="Muli Black"/>
                <a:cs typeface="Muli Black"/>
                <a:sym typeface="Muli Black"/>
              </a:defRPr>
            </a:lvl2pPr>
            <a:lvl3pPr lvl="2" algn="ctr">
              <a:buNone/>
              <a:defRPr sz="1300">
                <a:solidFill>
                  <a:srgbClr val="FFFFFF"/>
                </a:solidFill>
                <a:latin typeface="Muli Black"/>
                <a:ea typeface="Muli Black"/>
                <a:cs typeface="Muli Black"/>
                <a:sym typeface="Muli Black"/>
              </a:defRPr>
            </a:lvl3pPr>
            <a:lvl4pPr lvl="3" algn="ctr">
              <a:buNone/>
              <a:defRPr sz="1300">
                <a:solidFill>
                  <a:srgbClr val="FFFFFF"/>
                </a:solidFill>
                <a:latin typeface="Muli Black"/>
                <a:ea typeface="Muli Black"/>
                <a:cs typeface="Muli Black"/>
                <a:sym typeface="Muli Black"/>
              </a:defRPr>
            </a:lvl4pPr>
            <a:lvl5pPr lvl="4" algn="ctr">
              <a:buNone/>
              <a:defRPr sz="1300">
                <a:solidFill>
                  <a:srgbClr val="FFFFFF"/>
                </a:solidFill>
                <a:latin typeface="Muli Black"/>
                <a:ea typeface="Muli Black"/>
                <a:cs typeface="Muli Black"/>
                <a:sym typeface="Muli Black"/>
              </a:defRPr>
            </a:lvl5pPr>
            <a:lvl6pPr lvl="5" algn="ctr">
              <a:buNone/>
              <a:defRPr sz="1300">
                <a:solidFill>
                  <a:srgbClr val="FFFFFF"/>
                </a:solidFill>
                <a:latin typeface="Muli Black"/>
                <a:ea typeface="Muli Black"/>
                <a:cs typeface="Muli Black"/>
                <a:sym typeface="Muli Black"/>
              </a:defRPr>
            </a:lvl6pPr>
            <a:lvl7pPr lvl="6" algn="ctr">
              <a:buNone/>
              <a:defRPr sz="1300">
                <a:solidFill>
                  <a:srgbClr val="FFFFFF"/>
                </a:solidFill>
                <a:latin typeface="Muli Black"/>
                <a:ea typeface="Muli Black"/>
                <a:cs typeface="Muli Black"/>
                <a:sym typeface="Muli Black"/>
              </a:defRPr>
            </a:lvl7pPr>
            <a:lvl8pPr lvl="7" algn="ctr">
              <a:buNone/>
              <a:defRPr sz="1300">
                <a:solidFill>
                  <a:srgbClr val="FFFFFF"/>
                </a:solidFill>
                <a:latin typeface="Muli Black"/>
                <a:ea typeface="Muli Black"/>
                <a:cs typeface="Muli Black"/>
                <a:sym typeface="Muli Black"/>
              </a:defRPr>
            </a:lvl8pPr>
            <a:lvl9pPr lvl="8" algn="ctr">
              <a:buNone/>
              <a:defRPr sz="1300">
                <a:solidFill>
                  <a:srgbClr val="FFFFFF"/>
                </a:solidFill>
                <a:latin typeface="Muli Black"/>
                <a:ea typeface="Muli Black"/>
                <a:cs typeface="Muli Black"/>
                <a:sym typeface="Muli Black"/>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1521"/>
        <p:cNvGrpSpPr/>
        <p:nvPr/>
      </p:nvGrpSpPr>
      <p:grpSpPr>
        <a:xfrm>
          <a:off x="0" y="0"/>
          <a:ext cx="0" cy="0"/>
          <a:chOff x="0" y="0"/>
          <a:chExt cx="0" cy="0"/>
        </a:xfrm>
      </p:grpSpPr>
      <p:sp>
        <p:nvSpPr>
          <p:cNvPr id="1522" name="Shape 1522"/>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rgbClr val="150092"/>
              </a:buClr>
              <a:buSzPts val="1400"/>
              <a:buFont typeface="Arial"/>
              <a:buNone/>
              <a:defRPr sz="2800" b="1" i="0" u="none" strike="noStrike" cap="none">
                <a:solidFill>
                  <a:srgbClr val="150092"/>
                </a:solidFill>
                <a:latin typeface="Arial"/>
                <a:ea typeface="Arial"/>
                <a:cs typeface="Arial"/>
                <a:sym typeface="Arial"/>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523" name="Shape 1523"/>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marR="0" lvl="0" indent="-317500" algn="l" rtl="0">
              <a:spcBef>
                <a:spcPts val="480"/>
              </a:spcBef>
              <a:spcAft>
                <a:spcPts val="0"/>
              </a:spcAft>
              <a:buClr>
                <a:schemeClr val="dk1"/>
              </a:buClr>
              <a:buSzPts val="1400"/>
              <a:buFont typeface="Arial"/>
              <a:buChar char="•"/>
              <a:defRPr sz="2400" b="0" i="0" u="none" strike="noStrike" cap="none">
                <a:solidFill>
                  <a:schemeClr val="dk1"/>
                </a:solidFill>
                <a:latin typeface="Calibri"/>
                <a:ea typeface="Calibri"/>
                <a:cs typeface="Calibri"/>
                <a:sym typeface="Calibri"/>
              </a:defRPr>
            </a:lvl1pPr>
            <a:lvl2pPr marL="914400" marR="0" lvl="1"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2pPr>
            <a:lvl3pPr marL="1371600" marR="0" lvl="2" indent="-317500" algn="l" rtl="0">
              <a:spcBef>
                <a:spcPts val="360"/>
              </a:spcBef>
              <a:spcAft>
                <a:spcPts val="0"/>
              </a:spcAft>
              <a:buClr>
                <a:schemeClr val="dk1"/>
              </a:buClr>
              <a:buSzPts val="1400"/>
              <a:buFont typeface="Arial"/>
              <a:buChar char="•"/>
              <a:defRPr sz="1800" b="0" i="0" u="none" strike="noStrike" cap="none">
                <a:solidFill>
                  <a:schemeClr val="dk1"/>
                </a:solidFill>
                <a:latin typeface="Calibri"/>
                <a:ea typeface="Calibri"/>
                <a:cs typeface="Calibri"/>
                <a:sym typeface="Calibri"/>
              </a:defRPr>
            </a:lvl3pPr>
            <a:lvl4pPr marL="1828800" marR="0" lvl="3" indent="-317500" algn="l" rtl="0">
              <a:spcBef>
                <a:spcPts val="320"/>
              </a:spcBef>
              <a:spcAft>
                <a:spcPts val="0"/>
              </a:spcAft>
              <a:buClr>
                <a:schemeClr val="dk1"/>
              </a:buClr>
              <a:buSzPts val="1400"/>
              <a:buFont typeface="Arial"/>
              <a:buChar char="–"/>
              <a:defRPr sz="1600" b="0" i="0" u="none" strike="noStrike" cap="none">
                <a:solidFill>
                  <a:schemeClr val="dk1"/>
                </a:solidFill>
                <a:latin typeface="Calibri"/>
                <a:ea typeface="Calibri"/>
                <a:cs typeface="Calibri"/>
                <a:sym typeface="Calibri"/>
              </a:defRPr>
            </a:lvl4pPr>
            <a:lvl5pPr marL="2286000" marR="0" lvl="4" indent="-317500" algn="l" rtl="0">
              <a:spcBef>
                <a:spcPts val="320"/>
              </a:spcBef>
              <a:spcAft>
                <a:spcPts val="0"/>
              </a:spcAft>
              <a:buClr>
                <a:schemeClr val="dk1"/>
              </a:buClr>
              <a:buSzPts val="1400"/>
              <a:buFont typeface="Arial"/>
              <a:buChar char="»"/>
              <a:defRPr sz="1600" b="0" i="0" u="none" strike="noStrike" cap="none">
                <a:solidFill>
                  <a:schemeClr val="dk1"/>
                </a:solidFill>
                <a:latin typeface="Calibri"/>
                <a:ea typeface="Calibri"/>
                <a:cs typeface="Calibri"/>
                <a:sym typeface="Calibri"/>
              </a:defRPr>
            </a:lvl5pPr>
            <a:lvl6pPr marL="2743200" marR="0" lvl="5"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6pPr>
            <a:lvl7pPr marL="3200400" marR="0" lvl="6"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7pPr>
            <a:lvl8pPr marL="3657600" marR="0" lvl="7"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8pPr>
            <a:lvl9pPr marL="4114800" marR="0" lvl="8" indent="-317500" algn="l" rtl="0">
              <a:spcBef>
                <a:spcPts val="400"/>
              </a:spcBef>
              <a:spcAft>
                <a:spcPts val="0"/>
              </a:spcAft>
              <a:buClr>
                <a:schemeClr val="dk1"/>
              </a:buClr>
              <a:buSzPts val="14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24" name="Shape 1524"/>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25" name="Shape 152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26" name="Shape 152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hyperlink" Target="http://unsplash.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1"/>
        <p:cNvGrpSpPr/>
        <p:nvPr/>
      </p:nvGrpSpPr>
      <p:grpSpPr>
        <a:xfrm>
          <a:off x="0" y="0"/>
          <a:ext cx="0" cy="0"/>
          <a:chOff x="0" y="0"/>
          <a:chExt cx="0" cy="0"/>
        </a:xfrm>
      </p:grpSpPr>
      <p:sp>
        <p:nvSpPr>
          <p:cNvPr id="1612" name="Shape 1612"/>
          <p:cNvSpPr txBox="1">
            <a:spLocks noGrp="1"/>
          </p:cNvSpPr>
          <p:nvPr>
            <p:ph type="ctrTitle"/>
          </p:nvPr>
        </p:nvSpPr>
        <p:spPr>
          <a:xfrm>
            <a:off x="573425" y="1746975"/>
            <a:ext cx="4545900" cy="1680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Chiller Error Prediction with Tangle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Shape 1694"/>
          <p:cNvSpPr txBox="1">
            <a:spLocks noGrp="1"/>
          </p:cNvSpPr>
          <p:nvPr>
            <p:ph type="ctrTitle"/>
          </p:nvPr>
        </p:nvSpPr>
        <p:spPr>
          <a:xfrm>
            <a:off x="543900" y="2489091"/>
            <a:ext cx="3438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7100" b="1">
                <a:solidFill>
                  <a:srgbClr val="50B883"/>
                </a:solidFill>
              </a:rPr>
              <a:t>2.</a:t>
            </a:r>
            <a:endParaRPr sz="7100" b="1">
              <a:solidFill>
                <a:srgbClr val="50B883"/>
              </a:solidFill>
            </a:endParaRPr>
          </a:p>
          <a:p>
            <a:pPr marL="0" lvl="0" indent="0" rtl="0">
              <a:spcBef>
                <a:spcPts val="0"/>
              </a:spcBef>
              <a:spcAft>
                <a:spcPts val="0"/>
              </a:spcAft>
              <a:buNone/>
            </a:pPr>
            <a:r>
              <a:rPr lang="en" sz="3500"/>
              <a:t>Understanding the Data</a:t>
            </a:r>
            <a:endParaRPr sz="3500"/>
          </a:p>
        </p:txBody>
      </p:sp>
      <p:sp>
        <p:nvSpPr>
          <p:cNvPr id="1695" name="Shape 1695"/>
          <p:cNvSpPr txBox="1">
            <a:spLocks noGrp="1"/>
          </p:cNvSpPr>
          <p:nvPr>
            <p:ph type="subTitle" idx="1"/>
          </p:nvPr>
        </p:nvSpPr>
        <p:spPr>
          <a:xfrm>
            <a:off x="543900" y="3593393"/>
            <a:ext cx="34386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Identifying Patterns in our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9"/>
        <p:cNvGrpSpPr/>
        <p:nvPr/>
      </p:nvGrpSpPr>
      <p:grpSpPr>
        <a:xfrm>
          <a:off x="0" y="0"/>
          <a:ext cx="0" cy="0"/>
          <a:chOff x="0" y="0"/>
          <a:chExt cx="0" cy="0"/>
        </a:xfrm>
      </p:grpSpPr>
      <p:sp>
        <p:nvSpPr>
          <p:cNvPr id="1700" name="Shape 1700"/>
          <p:cNvSpPr txBox="1">
            <a:spLocks noGrp="1"/>
          </p:cNvSpPr>
          <p:nvPr>
            <p:ph type="title" idx="4294967295"/>
          </p:nvPr>
        </p:nvSpPr>
        <p:spPr>
          <a:xfrm>
            <a:off x="585450" y="565225"/>
            <a:ext cx="8005800" cy="40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0">
                <a:solidFill>
                  <a:srgbClr val="FFFFFF"/>
                </a:solidFill>
              </a:rPr>
              <a:t>Want big impact?</a:t>
            </a:r>
            <a:endParaRPr sz="1800" b="0">
              <a:solidFill>
                <a:srgbClr val="FFFFFF"/>
              </a:solidFill>
            </a:endParaRPr>
          </a:p>
          <a:p>
            <a:pPr marL="0" lvl="0" indent="0" algn="ctr" rtl="0">
              <a:spcBef>
                <a:spcPts val="0"/>
              </a:spcBef>
              <a:spcAft>
                <a:spcPts val="0"/>
              </a:spcAft>
              <a:buNone/>
            </a:pPr>
            <a:r>
              <a:rPr lang="en" sz="1800">
                <a:solidFill>
                  <a:srgbClr val="FFFFFF"/>
                </a:solidFill>
              </a:rPr>
              <a:t>Use big image.</a:t>
            </a:r>
            <a:endParaRPr sz="1800">
              <a:solidFill>
                <a:srgbClr val="FFFFFF"/>
              </a:solidFill>
            </a:endParaRPr>
          </a:p>
        </p:txBody>
      </p:sp>
      <p:sp>
        <p:nvSpPr>
          <p:cNvPr id="1701" name="Shape 1701"/>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11</a:t>
            </a:fld>
            <a:endParaRPr/>
          </a:p>
        </p:txBody>
      </p:sp>
      <p:pic>
        <p:nvPicPr>
          <p:cNvPr id="1702" name="Shape 1702"/>
          <p:cNvPicPr preferRelativeResize="0"/>
          <p:nvPr/>
        </p:nvPicPr>
        <p:blipFill>
          <a:blip r:embed="rId4">
            <a:alphaModFix/>
          </a:blip>
          <a:stretch>
            <a:fillRect/>
          </a:stretch>
        </p:blipFill>
        <p:spPr>
          <a:xfrm>
            <a:off x="287750" y="295475"/>
            <a:ext cx="8601301" cy="4581625"/>
          </a:xfrm>
          <a:prstGeom prst="rect">
            <a:avLst/>
          </a:prstGeom>
          <a:noFill/>
          <a:ln>
            <a:noFill/>
          </a:ln>
        </p:spPr>
      </p:pic>
      <p:sp>
        <p:nvSpPr>
          <p:cNvPr id="1703" name="Shape 1703"/>
          <p:cNvSpPr txBox="1"/>
          <p:nvPr/>
        </p:nvSpPr>
        <p:spPr>
          <a:xfrm>
            <a:off x="1857175" y="2139950"/>
            <a:ext cx="993600" cy="2376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endParaRPr>
              <a:solidFill>
                <a:srgbClr val="266D78"/>
              </a:solidFill>
            </a:endParaRPr>
          </a:p>
        </p:txBody>
      </p:sp>
      <p:sp>
        <p:nvSpPr>
          <p:cNvPr id="1704" name="Shape 1704"/>
          <p:cNvSpPr txBox="1"/>
          <p:nvPr/>
        </p:nvSpPr>
        <p:spPr>
          <a:xfrm>
            <a:off x="3354700" y="1238100"/>
            <a:ext cx="993600" cy="327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266D78"/>
              </a:solidFill>
            </a:endParaRPr>
          </a:p>
        </p:txBody>
      </p:sp>
      <p:sp>
        <p:nvSpPr>
          <p:cNvPr id="1705" name="Shape 1705"/>
          <p:cNvSpPr/>
          <p:nvPr/>
        </p:nvSpPr>
        <p:spPr>
          <a:xfrm>
            <a:off x="4484025" y="565225"/>
            <a:ext cx="2860800" cy="2094300"/>
          </a:xfrm>
          <a:prstGeom prst="rect">
            <a:avLst/>
          </a:prstGeom>
          <a:solidFill>
            <a:srgbClr val="EEECE1">
              <a:alpha val="4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06" name="Shape 1706"/>
          <p:cNvSpPr txBox="1"/>
          <p:nvPr/>
        </p:nvSpPr>
        <p:spPr>
          <a:xfrm>
            <a:off x="4636913" y="651677"/>
            <a:ext cx="2550600" cy="193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 sz="2400">
                <a:solidFill>
                  <a:srgbClr val="27868B"/>
                </a:solidFill>
                <a:latin typeface="Roboto"/>
                <a:ea typeface="Roboto"/>
                <a:cs typeface="Roboto"/>
                <a:sym typeface="Roboto"/>
              </a:rPr>
              <a:t>A </a:t>
            </a:r>
            <a:r>
              <a:rPr lang="en" sz="2400" i="1">
                <a:solidFill>
                  <a:srgbClr val="27868B"/>
                </a:solidFill>
                <a:latin typeface="Roboto"/>
                <a:ea typeface="Roboto"/>
                <a:cs typeface="Roboto"/>
                <a:sym typeface="Roboto"/>
              </a:rPr>
              <a:t>pattern</a:t>
            </a:r>
            <a:r>
              <a:rPr lang="en" sz="2400">
                <a:solidFill>
                  <a:srgbClr val="27868B"/>
                </a:solidFill>
                <a:latin typeface="Roboto"/>
                <a:ea typeface="Roboto"/>
                <a:cs typeface="Roboto"/>
                <a:sym typeface="Roboto"/>
              </a:rPr>
              <a:t> occurs before an Error!</a:t>
            </a:r>
            <a:endParaRPr sz="2400">
              <a:solidFill>
                <a:srgbClr val="27868B"/>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3"/>
                                        </p:tgtEl>
                                        <p:attrNameLst>
                                          <p:attrName>style.visibility</p:attrName>
                                        </p:attrNameLst>
                                      </p:cBhvr>
                                      <p:to>
                                        <p:strVal val="visible"/>
                                      </p:to>
                                    </p:set>
                                    <p:animEffect transition="in" filter="fade">
                                      <p:cBhvr>
                                        <p:cTn id="7" dur="1"/>
                                        <p:tgtEl>
                                          <p:spTgt spid="1703"/>
                                        </p:tgtEl>
                                      </p:cBhvr>
                                    </p:animEffect>
                                  </p:childTnLst>
                                </p:cTn>
                              </p:par>
                              <p:par>
                                <p:cTn id="8" presetID="10" presetClass="entr" presetSubtype="0" fill="hold" nodeType="withEffect">
                                  <p:stCondLst>
                                    <p:cond delay="0"/>
                                  </p:stCondLst>
                                  <p:childTnLst>
                                    <p:set>
                                      <p:cBhvr>
                                        <p:cTn id="9" dur="1" fill="hold">
                                          <p:stCondLst>
                                            <p:cond delay="0"/>
                                          </p:stCondLst>
                                        </p:cTn>
                                        <p:tgtEl>
                                          <p:spTgt spid="1704"/>
                                        </p:tgtEl>
                                        <p:attrNameLst>
                                          <p:attrName>style.visibility</p:attrName>
                                        </p:attrNameLst>
                                      </p:cBhvr>
                                      <p:to>
                                        <p:strVal val="visible"/>
                                      </p:to>
                                    </p:set>
                                    <p:animEffect transition="in" filter="fade">
                                      <p:cBhvr>
                                        <p:cTn id="10" dur="1"/>
                                        <p:tgtEl>
                                          <p:spTgt spid="1704"/>
                                        </p:tgtEl>
                                      </p:cBhvr>
                                    </p:animEffect>
                                  </p:childTnLst>
                                </p:cTn>
                              </p:par>
                              <p:par>
                                <p:cTn id="11" presetID="10" presetClass="entr" presetSubtype="0" fill="hold" nodeType="withEffect">
                                  <p:stCondLst>
                                    <p:cond delay="0"/>
                                  </p:stCondLst>
                                  <p:childTnLst>
                                    <p:set>
                                      <p:cBhvr>
                                        <p:cTn id="12" dur="1" fill="hold">
                                          <p:stCondLst>
                                            <p:cond delay="0"/>
                                          </p:stCondLst>
                                        </p:cTn>
                                        <p:tgtEl>
                                          <p:spTgt spid="1706"/>
                                        </p:tgtEl>
                                        <p:attrNameLst>
                                          <p:attrName>style.visibility</p:attrName>
                                        </p:attrNameLst>
                                      </p:cBhvr>
                                      <p:to>
                                        <p:strVal val="visible"/>
                                      </p:to>
                                    </p:set>
                                    <p:animEffect transition="in" filter="fade">
                                      <p:cBhvr>
                                        <p:cTn id="13" dur="1"/>
                                        <p:tgtEl>
                                          <p:spTgt spid="1706"/>
                                        </p:tgtEl>
                                      </p:cBhvr>
                                    </p:animEffect>
                                  </p:childTnLst>
                                </p:cTn>
                              </p:par>
                              <p:par>
                                <p:cTn id="14" presetID="10" presetClass="entr" presetSubtype="0" fill="hold" nodeType="withEffect">
                                  <p:stCondLst>
                                    <p:cond delay="0"/>
                                  </p:stCondLst>
                                  <p:childTnLst>
                                    <p:set>
                                      <p:cBhvr>
                                        <p:cTn id="15" dur="1" fill="hold">
                                          <p:stCondLst>
                                            <p:cond delay="0"/>
                                          </p:stCondLst>
                                        </p:cTn>
                                        <p:tgtEl>
                                          <p:spTgt spid="1705"/>
                                        </p:tgtEl>
                                        <p:attrNameLst>
                                          <p:attrName>style.visibility</p:attrName>
                                        </p:attrNameLst>
                                      </p:cBhvr>
                                      <p:to>
                                        <p:strVal val="visible"/>
                                      </p:to>
                                    </p:set>
                                    <p:animEffect transition="in" filter="fade">
                                      <p:cBhvr>
                                        <p:cTn id="16" dur="1"/>
                                        <p:tgtEl>
                                          <p:spTgt spid="1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pic>
        <p:nvPicPr>
          <p:cNvPr id="1711" name="Shape 1711"/>
          <p:cNvPicPr preferRelativeResize="0"/>
          <p:nvPr/>
        </p:nvPicPr>
        <p:blipFill>
          <a:blip r:embed="rId3">
            <a:alphaModFix/>
          </a:blip>
          <a:stretch>
            <a:fillRect/>
          </a:stretch>
        </p:blipFill>
        <p:spPr>
          <a:xfrm>
            <a:off x="576763" y="685325"/>
            <a:ext cx="7990474" cy="2177175"/>
          </a:xfrm>
          <a:prstGeom prst="rect">
            <a:avLst/>
          </a:prstGeom>
          <a:noFill/>
          <a:ln>
            <a:noFill/>
          </a:ln>
        </p:spPr>
      </p:pic>
      <p:sp>
        <p:nvSpPr>
          <p:cNvPr id="1712" name="Shape 1712"/>
          <p:cNvSpPr txBox="1"/>
          <p:nvPr/>
        </p:nvSpPr>
        <p:spPr>
          <a:xfrm>
            <a:off x="619650" y="3098325"/>
            <a:ext cx="7904700" cy="1525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solidFill>
                  <a:srgbClr val="150092"/>
                </a:solidFill>
                <a:latin typeface="Roboto Slab Light"/>
                <a:ea typeface="Roboto Slab Light"/>
                <a:cs typeface="Roboto Slab Light"/>
                <a:sym typeface="Roboto Slab Light"/>
              </a:rPr>
              <a:t>HCR describes the quantity of heat release and absorbance of a flowing liquid per unit temperature change per unit time</a:t>
            </a:r>
            <a:endParaRPr sz="1800">
              <a:solidFill>
                <a:srgbClr val="150092"/>
              </a:solidFill>
              <a:latin typeface="Roboto Slab Light"/>
              <a:ea typeface="Roboto Slab Light"/>
              <a:cs typeface="Roboto Slab Light"/>
              <a:sym typeface="Roboto Slab Light"/>
            </a:endParaRPr>
          </a:p>
          <a:p>
            <a:pPr marL="0" lvl="0" indent="0">
              <a:spcBef>
                <a:spcPts val="0"/>
              </a:spcBef>
              <a:spcAft>
                <a:spcPts val="0"/>
              </a:spcAft>
              <a:buNone/>
            </a:pPr>
            <a:endParaRPr sz="1800">
              <a:solidFill>
                <a:srgbClr val="150092"/>
              </a:solidFill>
              <a:latin typeface="Roboto Slab Light"/>
              <a:ea typeface="Roboto Slab Light"/>
              <a:cs typeface="Roboto Slab Light"/>
              <a:sym typeface="Roboto Slab Light"/>
            </a:endParaRPr>
          </a:p>
          <a:p>
            <a:pPr marL="0" lvl="0" indent="0" rtl="0">
              <a:spcBef>
                <a:spcPts val="0"/>
              </a:spcBef>
              <a:spcAft>
                <a:spcPts val="0"/>
              </a:spcAft>
              <a:buNone/>
            </a:pPr>
            <a:r>
              <a:rPr lang="en" sz="1800">
                <a:solidFill>
                  <a:srgbClr val="150092"/>
                </a:solidFill>
                <a:latin typeface="Roboto Slab Light"/>
                <a:ea typeface="Roboto Slab Light"/>
                <a:cs typeface="Roboto Slab Light"/>
                <a:sym typeface="Roboto Slab Light"/>
              </a:rPr>
              <a:t>HCR is a useful indication of the effectiveness / efficiency of the coolants in the system.</a:t>
            </a:r>
            <a:endParaRPr sz="1800">
              <a:solidFill>
                <a:srgbClr val="150092"/>
              </a:solidFill>
              <a:latin typeface="Roboto Slab Light"/>
              <a:ea typeface="Roboto Slab Light"/>
              <a:cs typeface="Roboto Slab Light"/>
              <a:sym typeface="Roboto Slab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pic>
        <p:nvPicPr>
          <p:cNvPr id="1717" name="Shape 1717"/>
          <p:cNvPicPr preferRelativeResize="0"/>
          <p:nvPr/>
        </p:nvPicPr>
        <p:blipFill>
          <a:blip r:embed="rId3">
            <a:alphaModFix/>
          </a:blip>
          <a:stretch>
            <a:fillRect/>
          </a:stretch>
        </p:blipFill>
        <p:spPr>
          <a:xfrm>
            <a:off x="332325" y="412550"/>
            <a:ext cx="8488276" cy="4135325"/>
          </a:xfrm>
          <a:prstGeom prst="rect">
            <a:avLst/>
          </a:prstGeom>
          <a:noFill/>
          <a:ln>
            <a:noFill/>
          </a:ln>
        </p:spPr>
      </p:pic>
      <p:sp>
        <p:nvSpPr>
          <p:cNvPr id="1718" name="Shape 1718"/>
          <p:cNvSpPr txBox="1"/>
          <p:nvPr/>
        </p:nvSpPr>
        <p:spPr>
          <a:xfrm>
            <a:off x="4353750" y="492000"/>
            <a:ext cx="2870700" cy="17070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 sz="1800">
                <a:solidFill>
                  <a:srgbClr val="27868B"/>
                </a:solidFill>
                <a:latin typeface="Roboto"/>
                <a:ea typeface="Roboto"/>
                <a:cs typeface="Roboto"/>
                <a:sym typeface="Roboto"/>
              </a:rPr>
              <a:t>Examining other variables, </a:t>
            </a:r>
            <a:r>
              <a:rPr lang="en" sz="1800" u="sng">
                <a:solidFill>
                  <a:srgbClr val="27868B"/>
                </a:solidFill>
                <a:latin typeface="Roboto"/>
                <a:ea typeface="Roboto"/>
                <a:cs typeface="Roboto"/>
                <a:sym typeface="Roboto"/>
              </a:rPr>
              <a:t>condenser/evaporator flow rate </a:t>
            </a:r>
            <a:r>
              <a:rPr lang="en" sz="1800">
                <a:solidFill>
                  <a:srgbClr val="27868B"/>
                </a:solidFill>
                <a:latin typeface="Roboto"/>
                <a:ea typeface="Roboto"/>
                <a:cs typeface="Roboto"/>
                <a:sym typeface="Roboto"/>
              </a:rPr>
              <a:t>does </a:t>
            </a:r>
            <a:r>
              <a:rPr lang="en" sz="1800" u="sng">
                <a:solidFill>
                  <a:srgbClr val="27868B"/>
                </a:solidFill>
                <a:latin typeface="Roboto"/>
                <a:ea typeface="Roboto"/>
                <a:cs typeface="Roboto"/>
                <a:sym typeface="Roboto"/>
              </a:rPr>
              <a:t>not</a:t>
            </a:r>
            <a:r>
              <a:rPr lang="en" sz="1800">
                <a:solidFill>
                  <a:srgbClr val="27868B"/>
                </a:solidFill>
                <a:latin typeface="Roboto"/>
                <a:ea typeface="Roboto"/>
                <a:cs typeface="Roboto"/>
                <a:sym typeface="Roboto"/>
              </a:rPr>
              <a:t> seem to have an</a:t>
            </a:r>
            <a:r>
              <a:rPr lang="en" sz="1800" u="sng">
                <a:solidFill>
                  <a:srgbClr val="27868B"/>
                </a:solidFill>
                <a:latin typeface="Roboto"/>
                <a:ea typeface="Roboto"/>
                <a:cs typeface="Roboto"/>
                <a:sym typeface="Roboto"/>
              </a:rPr>
              <a:t> important relationship with error</a:t>
            </a:r>
            <a:r>
              <a:rPr lang="en" sz="1800">
                <a:solidFill>
                  <a:srgbClr val="27868B"/>
                </a:solidFill>
                <a:latin typeface="Roboto"/>
                <a:ea typeface="Roboto"/>
                <a:cs typeface="Roboto"/>
                <a:sym typeface="Roboto"/>
              </a:rPr>
              <a:t>s</a:t>
            </a:r>
            <a:endParaRPr sz="1800">
              <a:solidFill>
                <a:srgbClr val="27868B"/>
              </a:solidFill>
              <a:latin typeface="Roboto"/>
              <a:ea typeface="Roboto"/>
              <a:cs typeface="Roboto"/>
              <a:sym typeface="Roboto"/>
            </a:endParaRPr>
          </a:p>
        </p:txBody>
      </p:sp>
      <p:sp>
        <p:nvSpPr>
          <p:cNvPr id="1719" name="Shape 1719"/>
          <p:cNvSpPr/>
          <p:nvPr/>
        </p:nvSpPr>
        <p:spPr>
          <a:xfrm>
            <a:off x="564900" y="2522200"/>
            <a:ext cx="6243600" cy="10110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pic>
        <p:nvPicPr>
          <p:cNvPr id="1724" name="Shape 1724"/>
          <p:cNvPicPr preferRelativeResize="0"/>
          <p:nvPr/>
        </p:nvPicPr>
        <p:blipFill>
          <a:blip r:embed="rId3">
            <a:alphaModFix/>
          </a:blip>
          <a:stretch>
            <a:fillRect/>
          </a:stretch>
        </p:blipFill>
        <p:spPr>
          <a:xfrm>
            <a:off x="290400" y="357050"/>
            <a:ext cx="8566449" cy="4152024"/>
          </a:xfrm>
          <a:prstGeom prst="rect">
            <a:avLst/>
          </a:prstGeom>
          <a:noFill/>
          <a:ln>
            <a:noFill/>
          </a:ln>
        </p:spPr>
      </p:pic>
      <p:sp>
        <p:nvSpPr>
          <p:cNvPr id="1725" name="Shape 1725"/>
          <p:cNvSpPr txBox="1"/>
          <p:nvPr/>
        </p:nvSpPr>
        <p:spPr>
          <a:xfrm>
            <a:off x="4545125" y="500825"/>
            <a:ext cx="2527200" cy="11211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7868B"/>
                </a:solidFill>
                <a:latin typeface="Roboto"/>
                <a:ea typeface="Roboto"/>
                <a:cs typeface="Roboto"/>
                <a:sym typeface="Roboto"/>
              </a:rPr>
              <a:t>The other </a:t>
            </a:r>
            <a:r>
              <a:rPr lang="en" sz="1800" u="sng">
                <a:solidFill>
                  <a:srgbClr val="27868B"/>
                </a:solidFill>
                <a:latin typeface="Roboto"/>
                <a:ea typeface="Roboto"/>
                <a:cs typeface="Roboto"/>
                <a:sym typeface="Roboto"/>
              </a:rPr>
              <a:t>power variables</a:t>
            </a:r>
            <a:r>
              <a:rPr lang="en" sz="1800">
                <a:solidFill>
                  <a:srgbClr val="27868B"/>
                </a:solidFill>
                <a:latin typeface="Roboto"/>
                <a:ea typeface="Roboto"/>
                <a:cs typeface="Roboto"/>
                <a:sym typeface="Roboto"/>
              </a:rPr>
              <a:t> turn out to be </a:t>
            </a:r>
            <a:r>
              <a:rPr lang="en" sz="1800" u="sng">
                <a:solidFill>
                  <a:srgbClr val="27868B"/>
                </a:solidFill>
                <a:latin typeface="Roboto"/>
                <a:ea typeface="Roboto"/>
                <a:cs typeface="Roboto"/>
                <a:sym typeface="Roboto"/>
              </a:rPr>
              <a:t>less promising</a:t>
            </a:r>
            <a:r>
              <a:rPr lang="en" sz="1800">
                <a:solidFill>
                  <a:srgbClr val="27868B"/>
                </a:solidFill>
                <a:latin typeface="Roboto"/>
                <a:ea typeface="Roboto"/>
                <a:cs typeface="Roboto"/>
                <a:sym typeface="Roboto"/>
              </a:rPr>
              <a:t> as well</a:t>
            </a:r>
            <a:endParaRPr>
              <a:solidFill>
                <a:srgbClr val="27868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pic>
        <p:nvPicPr>
          <p:cNvPr id="1730" name="Shape 1730"/>
          <p:cNvPicPr preferRelativeResize="0"/>
          <p:nvPr/>
        </p:nvPicPr>
        <p:blipFill>
          <a:blip r:embed="rId3">
            <a:alphaModFix/>
          </a:blip>
          <a:stretch>
            <a:fillRect/>
          </a:stretch>
        </p:blipFill>
        <p:spPr>
          <a:xfrm>
            <a:off x="908625" y="291850"/>
            <a:ext cx="7067700" cy="4544575"/>
          </a:xfrm>
          <a:prstGeom prst="rect">
            <a:avLst/>
          </a:prstGeom>
          <a:noFill/>
          <a:ln>
            <a:noFill/>
          </a:ln>
        </p:spPr>
      </p:pic>
      <p:sp>
        <p:nvSpPr>
          <p:cNvPr id="1731" name="Shape 1731"/>
          <p:cNvSpPr txBox="1"/>
          <p:nvPr/>
        </p:nvSpPr>
        <p:spPr>
          <a:xfrm>
            <a:off x="4954475" y="429350"/>
            <a:ext cx="2975100" cy="1657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7868B"/>
                </a:solidFill>
                <a:latin typeface="Roboto"/>
                <a:ea typeface="Roboto"/>
                <a:cs typeface="Roboto"/>
                <a:sym typeface="Roboto"/>
              </a:rPr>
              <a:t>HCR can still help to indicate non-trip errors too. Less strong but can distinguish errors</a:t>
            </a:r>
            <a:endParaRPr>
              <a:solidFill>
                <a:srgbClr val="27868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Shape 1736"/>
          <p:cNvSpPr txBox="1">
            <a:spLocks noGrp="1"/>
          </p:cNvSpPr>
          <p:nvPr>
            <p:ph type="ctrTitle"/>
          </p:nvPr>
        </p:nvSpPr>
        <p:spPr>
          <a:xfrm>
            <a:off x="543900" y="2489091"/>
            <a:ext cx="3438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7200" b="1">
                <a:solidFill>
                  <a:srgbClr val="50B883"/>
                </a:solidFill>
              </a:rPr>
              <a:t>3.</a:t>
            </a:r>
            <a:endParaRPr sz="7200" b="1">
              <a:solidFill>
                <a:srgbClr val="50B883"/>
              </a:solidFill>
            </a:endParaRPr>
          </a:p>
          <a:p>
            <a:pPr marL="0" lvl="0" indent="0" rtl="0">
              <a:spcBef>
                <a:spcPts val="0"/>
              </a:spcBef>
              <a:spcAft>
                <a:spcPts val="0"/>
              </a:spcAft>
              <a:buNone/>
            </a:pPr>
            <a:r>
              <a:rPr lang="en"/>
              <a:t>Prepare</a:t>
            </a:r>
            <a:endParaRPr/>
          </a:p>
        </p:txBody>
      </p:sp>
      <p:sp>
        <p:nvSpPr>
          <p:cNvPr id="1737" name="Shape 1737"/>
          <p:cNvSpPr txBox="1">
            <a:spLocks noGrp="1"/>
          </p:cNvSpPr>
          <p:nvPr>
            <p:ph type="subTitle" idx="1"/>
          </p:nvPr>
        </p:nvSpPr>
        <p:spPr>
          <a:xfrm>
            <a:off x="543900" y="3593393"/>
            <a:ext cx="34386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Cleaning and Transforming our Data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Shape 1742"/>
          <p:cNvPicPr preferRelativeResize="0"/>
          <p:nvPr/>
        </p:nvPicPr>
        <p:blipFill rotWithShape="1">
          <a:blip r:embed="rId3">
            <a:alphaModFix/>
          </a:blip>
          <a:srcRect t="42561" r="18193"/>
          <a:stretch/>
        </p:blipFill>
        <p:spPr>
          <a:xfrm>
            <a:off x="152400" y="1691425"/>
            <a:ext cx="5053524" cy="2990650"/>
          </a:xfrm>
          <a:prstGeom prst="rect">
            <a:avLst/>
          </a:prstGeom>
          <a:noFill/>
          <a:ln>
            <a:noFill/>
          </a:ln>
        </p:spPr>
      </p:pic>
      <p:sp>
        <p:nvSpPr>
          <p:cNvPr id="1743" name="Shape 1743"/>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Step 1: Windowing</a:t>
            </a:r>
            <a:endParaRPr/>
          </a:p>
          <a:p>
            <a:pPr marL="0" lvl="0" indent="0" rtl="0">
              <a:spcBef>
                <a:spcPts val="0"/>
              </a:spcBef>
              <a:spcAft>
                <a:spcPts val="0"/>
              </a:spcAft>
              <a:buNone/>
            </a:pPr>
            <a:r>
              <a:rPr lang="en" sz="1800"/>
              <a:t>Determine Window Size Through Autocorrelation</a:t>
            </a:r>
            <a:endParaRPr sz="1800"/>
          </a:p>
        </p:txBody>
      </p:sp>
      <p:sp>
        <p:nvSpPr>
          <p:cNvPr id="1744" name="Shape 1744"/>
          <p:cNvSpPr txBox="1">
            <a:spLocks noGrp="1"/>
          </p:cNvSpPr>
          <p:nvPr>
            <p:ph type="body" idx="1"/>
          </p:nvPr>
        </p:nvSpPr>
        <p:spPr>
          <a:xfrm>
            <a:off x="4831350" y="1833600"/>
            <a:ext cx="2415600" cy="2183400"/>
          </a:xfrm>
          <a:prstGeom prst="rect">
            <a:avLst/>
          </a:prstGeom>
          <a:solidFill>
            <a:srgbClr val="EEECE1">
              <a:alpha val="49620"/>
            </a:srgbClr>
          </a:solidFill>
        </p:spPr>
        <p:txBody>
          <a:bodyPr spcFirstLastPara="1" wrap="square" lIns="91425" tIns="91425" rIns="91425" bIns="91425" anchor="ctr" anchorCtr="0">
            <a:noAutofit/>
          </a:bodyPr>
          <a:lstStyle/>
          <a:p>
            <a:pPr marL="0" lvl="0" indent="0">
              <a:spcBef>
                <a:spcPts val="0"/>
              </a:spcBef>
              <a:spcAft>
                <a:spcPts val="0"/>
              </a:spcAft>
              <a:buNone/>
            </a:pPr>
            <a:r>
              <a:rPr lang="en"/>
              <a:t>Autocorrelation </a:t>
            </a:r>
            <a:r>
              <a:rPr lang="en" sz="1800"/>
              <a:t>determines </a:t>
            </a:r>
            <a:endParaRPr sz="1800"/>
          </a:p>
          <a:p>
            <a:pPr marL="0" lvl="0" indent="0">
              <a:spcBef>
                <a:spcPts val="0"/>
              </a:spcBef>
              <a:spcAft>
                <a:spcPts val="0"/>
              </a:spcAft>
              <a:buNone/>
            </a:pPr>
            <a:r>
              <a:rPr lang="en" sz="1800"/>
              <a:t>a </a:t>
            </a:r>
            <a:r>
              <a:rPr lang="en">
                <a:solidFill>
                  <a:srgbClr val="5FBBC5"/>
                </a:solidFill>
              </a:rPr>
              <a:t>good estimate</a:t>
            </a:r>
            <a:r>
              <a:rPr lang="en"/>
              <a:t> </a:t>
            </a:r>
            <a:r>
              <a:rPr lang="en" sz="1800"/>
              <a:t>for</a:t>
            </a:r>
            <a:r>
              <a:rPr lang="en"/>
              <a:t>  </a:t>
            </a:r>
            <a:endParaRPr/>
          </a:p>
          <a:p>
            <a:pPr marL="0" lvl="0" indent="0" rtl="0">
              <a:spcBef>
                <a:spcPts val="0"/>
              </a:spcBef>
              <a:spcAft>
                <a:spcPts val="0"/>
              </a:spcAft>
              <a:buNone/>
            </a:pPr>
            <a:r>
              <a:rPr lang="en">
                <a:solidFill>
                  <a:srgbClr val="5FBBC5"/>
                </a:solidFill>
              </a:rPr>
              <a:t>Window Size </a:t>
            </a:r>
            <a:endParaRPr>
              <a:solidFill>
                <a:srgbClr val="5FBBC5"/>
              </a:solidFill>
            </a:endParaRPr>
          </a:p>
        </p:txBody>
      </p:sp>
      <p:sp>
        <p:nvSpPr>
          <p:cNvPr id="1745" name="Shape 1745"/>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Shape 1750"/>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Step 2: Data Transformations</a:t>
            </a:r>
            <a:endParaRPr/>
          </a:p>
        </p:txBody>
      </p:sp>
      <p:sp>
        <p:nvSpPr>
          <p:cNvPr id="1751" name="Shape 1751"/>
          <p:cNvSpPr txBox="1">
            <a:spLocks noGrp="1"/>
          </p:cNvSpPr>
          <p:nvPr>
            <p:ph type="body" idx="1"/>
          </p:nvPr>
        </p:nvSpPr>
        <p:spPr>
          <a:xfrm>
            <a:off x="1056775" y="1559025"/>
            <a:ext cx="2247600" cy="1583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b="1"/>
              <a:t>Slope</a:t>
            </a:r>
            <a:endParaRPr sz="2000" b="1"/>
          </a:p>
          <a:p>
            <a:pPr marL="0" lvl="0" indent="0" rtl="0">
              <a:spcBef>
                <a:spcPts val="600"/>
              </a:spcBef>
              <a:spcAft>
                <a:spcPts val="0"/>
              </a:spcAft>
              <a:buNone/>
            </a:pPr>
            <a:r>
              <a:rPr lang="en" sz="1500">
                <a:solidFill>
                  <a:srgbClr val="5FBBC5"/>
                </a:solidFill>
              </a:rPr>
              <a:t>The gradient of the line plotted by the window</a:t>
            </a:r>
            <a:endParaRPr sz="1500">
              <a:solidFill>
                <a:srgbClr val="5FBBC5"/>
              </a:solidFill>
            </a:endParaRPr>
          </a:p>
        </p:txBody>
      </p:sp>
      <p:sp>
        <p:nvSpPr>
          <p:cNvPr id="1752" name="Shape 1752"/>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18</a:t>
            </a:fld>
            <a:endParaRPr/>
          </a:p>
        </p:txBody>
      </p:sp>
      <p:sp>
        <p:nvSpPr>
          <p:cNvPr id="1753" name="Shape 1753"/>
          <p:cNvSpPr txBox="1">
            <a:spLocks noGrp="1"/>
          </p:cNvSpPr>
          <p:nvPr>
            <p:ph type="body" idx="1"/>
          </p:nvPr>
        </p:nvSpPr>
        <p:spPr>
          <a:xfrm>
            <a:off x="4694100" y="1559025"/>
            <a:ext cx="2247600" cy="1583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b="1"/>
              <a:t>Sigma</a:t>
            </a:r>
            <a:endParaRPr sz="2000" b="1"/>
          </a:p>
          <a:p>
            <a:pPr marL="0" lvl="0" indent="0" rtl="0">
              <a:spcBef>
                <a:spcPts val="600"/>
              </a:spcBef>
              <a:spcAft>
                <a:spcPts val="0"/>
              </a:spcAft>
              <a:buNone/>
            </a:pPr>
            <a:r>
              <a:rPr lang="en" sz="1500">
                <a:solidFill>
                  <a:srgbClr val="5FBBC5"/>
                </a:solidFill>
              </a:rPr>
              <a:t>The standard deviation of the HCR values within the window</a:t>
            </a:r>
            <a:endParaRPr sz="1500">
              <a:solidFill>
                <a:srgbClr val="5FBBC5"/>
              </a:solidFill>
            </a:endParaRPr>
          </a:p>
        </p:txBody>
      </p:sp>
      <p:sp>
        <p:nvSpPr>
          <p:cNvPr id="1754" name="Shape 1754"/>
          <p:cNvSpPr txBox="1">
            <a:spLocks noGrp="1"/>
          </p:cNvSpPr>
          <p:nvPr>
            <p:ph type="body" idx="2"/>
          </p:nvPr>
        </p:nvSpPr>
        <p:spPr>
          <a:xfrm>
            <a:off x="1056775" y="3268275"/>
            <a:ext cx="2247600" cy="1583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b="1"/>
              <a:t>Max</a:t>
            </a:r>
            <a:endParaRPr sz="2000" b="1"/>
          </a:p>
          <a:p>
            <a:pPr marL="0" lvl="0" indent="0" rtl="0">
              <a:spcBef>
                <a:spcPts val="600"/>
              </a:spcBef>
              <a:spcAft>
                <a:spcPts val="0"/>
              </a:spcAft>
              <a:buNone/>
            </a:pPr>
            <a:r>
              <a:rPr lang="en" sz="1500">
                <a:solidFill>
                  <a:srgbClr val="5FBBC5"/>
                </a:solidFill>
              </a:rPr>
              <a:t>The largest HCR value within the window</a:t>
            </a:r>
            <a:endParaRPr sz="1500">
              <a:solidFill>
                <a:srgbClr val="5FBBC5"/>
              </a:solidFill>
            </a:endParaRPr>
          </a:p>
        </p:txBody>
      </p:sp>
      <p:sp>
        <p:nvSpPr>
          <p:cNvPr id="1755" name="Shape 1755"/>
          <p:cNvSpPr txBox="1">
            <a:spLocks noGrp="1"/>
          </p:cNvSpPr>
          <p:nvPr>
            <p:ph type="body" idx="3"/>
          </p:nvPr>
        </p:nvSpPr>
        <p:spPr>
          <a:xfrm>
            <a:off x="4694100" y="3268275"/>
            <a:ext cx="2247600" cy="1583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b="1"/>
              <a:t>Mean</a:t>
            </a:r>
            <a:endParaRPr sz="2000" b="1"/>
          </a:p>
          <a:p>
            <a:pPr marL="0" lvl="0" indent="0" rtl="0">
              <a:spcBef>
                <a:spcPts val="600"/>
              </a:spcBef>
              <a:spcAft>
                <a:spcPts val="0"/>
              </a:spcAft>
              <a:buNone/>
            </a:pPr>
            <a:r>
              <a:rPr lang="en" sz="1500">
                <a:solidFill>
                  <a:srgbClr val="5FBBC5"/>
                </a:solidFill>
              </a:rPr>
              <a:t>The average HCR value </a:t>
            </a:r>
            <a:endParaRPr sz="1500">
              <a:solidFill>
                <a:srgbClr val="5FBBC5"/>
              </a:solidFill>
            </a:endParaRPr>
          </a:p>
          <a:p>
            <a:pPr marL="0" lvl="0" indent="0" rtl="0">
              <a:spcBef>
                <a:spcPts val="600"/>
              </a:spcBef>
              <a:spcAft>
                <a:spcPts val="0"/>
              </a:spcAft>
              <a:buNone/>
            </a:pPr>
            <a:endParaRPr sz="1200"/>
          </a:p>
        </p:txBody>
      </p:sp>
      <p:grpSp>
        <p:nvGrpSpPr>
          <p:cNvPr id="1756" name="Shape 1756"/>
          <p:cNvGrpSpPr/>
          <p:nvPr/>
        </p:nvGrpSpPr>
        <p:grpSpPr>
          <a:xfrm>
            <a:off x="4238982" y="3385559"/>
            <a:ext cx="395875" cy="310750"/>
            <a:chOff x="3936375" y="3703750"/>
            <a:chExt cx="453050" cy="332175"/>
          </a:xfrm>
        </p:grpSpPr>
        <p:sp>
          <p:nvSpPr>
            <p:cNvPr id="1757" name="Shape 1757"/>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000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58" name="Shape 1758"/>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000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59" name="Shape 1759"/>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000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0" name="Shape 1760"/>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000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1" name="Shape 1761"/>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000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762" name="Shape 1762"/>
          <p:cNvGrpSpPr/>
          <p:nvPr/>
        </p:nvGrpSpPr>
        <p:grpSpPr>
          <a:xfrm>
            <a:off x="621548" y="1694119"/>
            <a:ext cx="395875" cy="310750"/>
            <a:chOff x="4610450" y="3703750"/>
            <a:chExt cx="453050" cy="332175"/>
          </a:xfrm>
        </p:grpSpPr>
        <p:sp>
          <p:nvSpPr>
            <p:cNvPr id="1763" name="Shape 1763"/>
            <p:cNvSpPr/>
            <p:nvPr/>
          </p:nvSpPr>
          <p:spPr>
            <a:xfrm>
              <a:off x="4610450" y="3703750"/>
              <a:ext cx="453050" cy="332175"/>
            </a:xfrm>
            <a:custGeom>
              <a:avLst/>
              <a:gdLst/>
              <a:ahLst/>
              <a:cxnLst/>
              <a:rect l="0" t="0" r="0" b="0"/>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000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266D78"/>
                </a:solidFill>
              </a:endParaRPr>
            </a:p>
          </p:txBody>
        </p:sp>
        <p:sp>
          <p:nvSpPr>
            <p:cNvPr id="1764" name="Shape 1764"/>
            <p:cNvSpPr/>
            <p:nvPr/>
          </p:nvSpPr>
          <p:spPr>
            <a:xfrm>
              <a:off x="4642200" y="3730000"/>
              <a:ext cx="389550" cy="249150"/>
            </a:xfrm>
            <a:custGeom>
              <a:avLst/>
              <a:gdLst/>
              <a:ahLst/>
              <a:cxnLst/>
              <a:rect l="0" t="0" r="0" b="0"/>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000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266D78"/>
                </a:solidFill>
              </a:endParaRPr>
            </a:p>
          </p:txBody>
        </p:sp>
      </p:grpSp>
      <p:pic>
        <p:nvPicPr>
          <p:cNvPr id="1765" name="Shape 1765"/>
          <p:cNvPicPr preferRelativeResize="0"/>
          <p:nvPr/>
        </p:nvPicPr>
        <p:blipFill>
          <a:blip r:embed="rId3">
            <a:alphaModFix/>
          </a:blip>
          <a:stretch>
            <a:fillRect/>
          </a:stretch>
        </p:blipFill>
        <p:spPr>
          <a:xfrm>
            <a:off x="4239164" y="1694165"/>
            <a:ext cx="395909" cy="372026"/>
          </a:xfrm>
          <a:prstGeom prst="rect">
            <a:avLst/>
          </a:prstGeom>
          <a:noFill/>
          <a:ln>
            <a:noFill/>
          </a:ln>
        </p:spPr>
      </p:pic>
      <p:pic>
        <p:nvPicPr>
          <p:cNvPr id="1766" name="Shape 1766"/>
          <p:cNvPicPr preferRelativeResize="0"/>
          <p:nvPr/>
        </p:nvPicPr>
        <p:blipFill>
          <a:blip r:embed="rId4">
            <a:alphaModFix/>
          </a:blip>
          <a:stretch>
            <a:fillRect/>
          </a:stretch>
        </p:blipFill>
        <p:spPr>
          <a:xfrm>
            <a:off x="533400" y="3335426"/>
            <a:ext cx="479493" cy="513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70"/>
        <p:cNvGrpSpPr/>
        <p:nvPr/>
      </p:nvGrpSpPr>
      <p:grpSpPr>
        <a:xfrm>
          <a:off x="0" y="0"/>
          <a:ext cx="0" cy="0"/>
          <a:chOff x="0" y="0"/>
          <a:chExt cx="0" cy="0"/>
        </a:xfrm>
      </p:grpSpPr>
      <p:sp>
        <p:nvSpPr>
          <p:cNvPr id="1771" name="Shape 1771"/>
          <p:cNvSpPr txBox="1">
            <a:spLocks noGrp="1"/>
          </p:cNvSpPr>
          <p:nvPr>
            <p:ph type="title" idx="4294967295"/>
          </p:nvPr>
        </p:nvSpPr>
        <p:spPr>
          <a:xfrm>
            <a:off x="287750" y="250625"/>
            <a:ext cx="8601300" cy="46263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000000"/>
                </a:solidFill>
              </a:rPr>
              <a:t>Visualisation of </a:t>
            </a:r>
            <a:endParaRPr sz="1800">
              <a:solidFill>
                <a:srgbClr val="000000"/>
              </a:solidFill>
            </a:endParaRPr>
          </a:p>
          <a:p>
            <a:pPr marL="0" lvl="0" indent="0" algn="ctr" rtl="0">
              <a:spcBef>
                <a:spcPts val="0"/>
              </a:spcBef>
              <a:spcAft>
                <a:spcPts val="0"/>
              </a:spcAft>
              <a:buNone/>
            </a:pPr>
            <a:r>
              <a:rPr lang="en" sz="2400">
                <a:solidFill>
                  <a:srgbClr val="000000"/>
                </a:solidFill>
              </a:rPr>
              <a:t>Mean, Max, Sigma, Slope</a:t>
            </a:r>
            <a:endParaRPr sz="2400" b="0">
              <a:solidFill>
                <a:srgbClr val="000000"/>
              </a:solidFill>
            </a:endParaRPr>
          </a:p>
          <a:p>
            <a:pPr marL="0" lvl="0" indent="0" algn="ctr" rtl="0">
              <a:spcBef>
                <a:spcPts val="0"/>
              </a:spcBef>
              <a:spcAft>
                <a:spcPts val="0"/>
              </a:spcAft>
              <a:buNone/>
            </a:pPr>
            <a:r>
              <a:rPr lang="en" sz="1800">
                <a:solidFill>
                  <a:srgbClr val="FFFFFF"/>
                </a:solidFill>
              </a:rPr>
              <a:t>Use big image.</a:t>
            </a:r>
            <a:endParaRPr sz="1800">
              <a:solidFill>
                <a:srgbClr val="FFFFFF"/>
              </a:solidFill>
            </a:endParaRPr>
          </a:p>
        </p:txBody>
      </p:sp>
      <p:sp>
        <p:nvSpPr>
          <p:cNvPr id="1772" name="Shape 1772"/>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19</a:t>
            </a:fld>
            <a:endParaRPr/>
          </a:p>
        </p:txBody>
      </p:sp>
      <p:pic>
        <p:nvPicPr>
          <p:cNvPr id="1773" name="Shape 1773"/>
          <p:cNvPicPr preferRelativeResize="0"/>
          <p:nvPr/>
        </p:nvPicPr>
        <p:blipFill>
          <a:blip r:embed="rId4">
            <a:alphaModFix/>
          </a:blip>
          <a:stretch>
            <a:fillRect/>
          </a:stretch>
        </p:blipFill>
        <p:spPr>
          <a:xfrm>
            <a:off x="1769425" y="1015175"/>
            <a:ext cx="5637949" cy="3823524"/>
          </a:xfrm>
          <a:prstGeom prst="rect">
            <a:avLst/>
          </a:prstGeom>
          <a:noFill/>
          <a:ln>
            <a:noFill/>
          </a:ln>
        </p:spPr>
      </p:pic>
      <p:sp>
        <p:nvSpPr>
          <p:cNvPr id="1774" name="Shape 1774"/>
          <p:cNvSpPr txBox="1"/>
          <p:nvPr/>
        </p:nvSpPr>
        <p:spPr>
          <a:xfrm>
            <a:off x="2688400" y="1984425"/>
            <a:ext cx="606600" cy="2376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266D78"/>
              </a:solidFill>
            </a:endParaRPr>
          </a:p>
        </p:txBody>
      </p:sp>
      <p:sp>
        <p:nvSpPr>
          <p:cNvPr id="1775" name="Shape 1775"/>
          <p:cNvSpPr txBox="1"/>
          <p:nvPr/>
        </p:nvSpPr>
        <p:spPr>
          <a:xfrm>
            <a:off x="3700875" y="1110900"/>
            <a:ext cx="606600" cy="3250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266D7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Shape 1617"/>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Agenda</a:t>
            </a:r>
            <a:endParaRPr/>
          </a:p>
        </p:txBody>
      </p:sp>
      <p:sp>
        <p:nvSpPr>
          <p:cNvPr id="1618" name="Shape 1618"/>
          <p:cNvSpPr txBox="1">
            <a:spLocks noGrp="1"/>
          </p:cNvSpPr>
          <p:nvPr>
            <p:ph type="body" idx="1"/>
          </p:nvPr>
        </p:nvSpPr>
        <p:spPr>
          <a:xfrm>
            <a:off x="457200" y="1504950"/>
            <a:ext cx="6408300" cy="3266700"/>
          </a:xfrm>
          <a:prstGeom prst="rect">
            <a:avLst/>
          </a:prstGeom>
        </p:spPr>
        <p:txBody>
          <a:bodyPr spcFirstLastPara="1" wrap="square" lIns="91425" tIns="91425" rIns="91425" bIns="91425" anchor="t" anchorCtr="0">
            <a:noAutofit/>
          </a:bodyPr>
          <a:lstStyle/>
          <a:p>
            <a:pPr marL="457200" lvl="0" indent="-381000" rtl="0">
              <a:spcBef>
                <a:spcPts val="600"/>
              </a:spcBef>
              <a:spcAft>
                <a:spcPts val="0"/>
              </a:spcAft>
              <a:buSzPts val="2400"/>
              <a:buAutoNum type="arabicPeriod"/>
            </a:pPr>
            <a:r>
              <a:rPr lang="en"/>
              <a:t>Significance of our Findings</a:t>
            </a:r>
            <a:endParaRPr/>
          </a:p>
          <a:p>
            <a:pPr marL="457200" lvl="0" indent="-381000" rtl="0">
              <a:spcBef>
                <a:spcPts val="0"/>
              </a:spcBef>
              <a:spcAft>
                <a:spcPts val="0"/>
              </a:spcAft>
              <a:buSzPts val="2400"/>
              <a:buAutoNum type="arabicPeriod"/>
            </a:pPr>
            <a:r>
              <a:rPr lang="en"/>
              <a:t>Understanding the data</a:t>
            </a:r>
            <a:endParaRPr/>
          </a:p>
          <a:p>
            <a:pPr marL="457200" lvl="0" indent="-381000" rtl="0">
              <a:spcBef>
                <a:spcPts val="0"/>
              </a:spcBef>
              <a:spcAft>
                <a:spcPts val="0"/>
              </a:spcAft>
              <a:buSzPts val="2400"/>
              <a:buAutoNum type="arabicPeriod"/>
            </a:pPr>
            <a:r>
              <a:rPr lang="en"/>
              <a:t>Prepare the data</a:t>
            </a:r>
            <a:endParaRPr/>
          </a:p>
          <a:p>
            <a:pPr marL="457200" lvl="0" indent="-381000" rtl="0">
              <a:spcBef>
                <a:spcPts val="0"/>
              </a:spcBef>
              <a:spcAft>
                <a:spcPts val="0"/>
              </a:spcAft>
              <a:buSzPts val="2400"/>
              <a:buAutoNum type="arabicPeriod"/>
            </a:pPr>
            <a:r>
              <a:rPr lang="en"/>
              <a:t>Build the model</a:t>
            </a:r>
            <a:endParaRPr/>
          </a:p>
          <a:p>
            <a:pPr marL="457200" lvl="0" indent="-381000" rtl="0">
              <a:spcBef>
                <a:spcPts val="0"/>
              </a:spcBef>
              <a:spcAft>
                <a:spcPts val="0"/>
              </a:spcAft>
              <a:buSzPts val="2400"/>
              <a:buAutoNum type="arabicPeriod"/>
            </a:pPr>
            <a:r>
              <a:rPr lang="en"/>
              <a:t>Result</a:t>
            </a:r>
            <a:endParaRPr/>
          </a:p>
          <a:p>
            <a:pPr marL="457200" lvl="0" indent="-381000" rtl="0">
              <a:spcBef>
                <a:spcPts val="0"/>
              </a:spcBef>
              <a:spcAft>
                <a:spcPts val="0"/>
              </a:spcAft>
              <a:buSzPts val="2400"/>
              <a:buAutoNum type="arabicPeriod"/>
            </a:pPr>
            <a:r>
              <a:rPr lang="en"/>
              <a:t>Potential Applications</a:t>
            </a:r>
            <a:endParaRPr/>
          </a:p>
          <a:p>
            <a:pPr marL="0" lvl="0" indent="0">
              <a:spcBef>
                <a:spcPts val="60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Shape 1780"/>
          <p:cNvSpPr txBox="1">
            <a:spLocks noGrp="1"/>
          </p:cNvSpPr>
          <p:nvPr>
            <p:ph type="title"/>
          </p:nvPr>
        </p:nvSpPr>
        <p:spPr>
          <a:xfrm>
            <a:off x="457200" y="510775"/>
            <a:ext cx="69729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Step 2:  More Data Transformations</a:t>
            </a:r>
            <a:endParaRPr/>
          </a:p>
        </p:txBody>
      </p:sp>
      <p:sp>
        <p:nvSpPr>
          <p:cNvPr id="1781" name="Shape 1781"/>
          <p:cNvSpPr txBox="1">
            <a:spLocks noGrp="1"/>
          </p:cNvSpPr>
          <p:nvPr>
            <p:ph type="body" idx="1"/>
          </p:nvPr>
        </p:nvSpPr>
        <p:spPr>
          <a:xfrm>
            <a:off x="457200" y="1635225"/>
            <a:ext cx="2247600" cy="3012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100" b="1"/>
              <a:t>Variance:</a:t>
            </a:r>
            <a:endParaRPr sz="2100" b="1"/>
          </a:p>
          <a:p>
            <a:pPr marL="0" lvl="0" indent="0" rtl="0">
              <a:spcBef>
                <a:spcPts val="0"/>
              </a:spcBef>
              <a:spcAft>
                <a:spcPts val="0"/>
              </a:spcAft>
              <a:buNone/>
            </a:pPr>
            <a:r>
              <a:rPr lang="en" sz="1700" b="1"/>
              <a:t>Moment 2</a:t>
            </a:r>
            <a:endParaRPr sz="1700" b="1"/>
          </a:p>
          <a:p>
            <a:pPr marL="0" lvl="0" indent="0" rtl="0">
              <a:spcBef>
                <a:spcPts val="0"/>
              </a:spcBef>
              <a:spcAft>
                <a:spcPts val="0"/>
              </a:spcAft>
              <a:buNone/>
            </a:pPr>
            <a:endParaRPr sz="1700" b="1"/>
          </a:p>
          <a:p>
            <a:pPr marL="0" lvl="0" indent="0" rtl="0">
              <a:spcBef>
                <a:spcPts val="0"/>
              </a:spcBef>
              <a:spcAft>
                <a:spcPts val="0"/>
              </a:spcAft>
              <a:buNone/>
            </a:pPr>
            <a:r>
              <a:rPr lang="en" sz="1700" b="1">
                <a:solidFill>
                  <a:srgbClr val="5FBBC5"/>
                </a:solidFill>
              </a:rPr>
              <a:t>Measure the spread of value from their average value</a:t>
            </a:r>
            <a:endParaRPr sz="1700" b="1">
              <a:solidFill>
                <a:srgbClr val="5FBBC5"/>
              </a:solidFill>
            </a:endParaRPr>
          </a:p>
          <a:p>
            <a:pPr marL="0" lvl="0" indent="0" rtl="0">
              <a:spcBef>
                <a:spcPts val="600"/>
              </a:spcBef>
              <a:spcAft>
                <a:spcPts val="0"/>
              </a:spcAft>
              <a:buNone/>
            </a:pPr>
            <a:endParaRPr sz="2100"/>
          </a:p>
        </p:txBody>
      </p:sp>
      <p:sp>
        <p:nvSpPr>
          <p:cNvPr id="1782" name="Shape 1782"/>
          <p:cNvSpPr txBox="1">
            <a:spLocks noGrp="1"/>
          </p:cNvSpPr>
          <p:nvPr>
            <p:ph type="body" idx="2"/>
          </p:nvPr>
        </p:nvSpPr>
        <p:spPr>
          <a:xfrm>
            <a:off x="2819925" y="1635225"/>
            <a:ext cx="2247600" cy="3012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sz="2100" b="1"/>
              <a:t>Skewness:</a:t>
            </a:r>
            <a:endParaRPr sz="2100" b="1"/>
          </a:p>
          <a:p>
            <a:pPr marL="0" lvl="0" indent="0" rtl="0">
              <a:spcBef>
                <a:spcPts val="0"/>
              </a:spcBef>
              <a:spcAft>
                <a:spcPts val="0"/>
              </a:spcAft>
              <a:buNone/>
            </a:pPr>
            <a:r>
              <a:rPr lang="en" sz="1700" b="1"/>
              <a:t>Moment 3</a:t>
            </a:r>
            <a:endParaRPr sz="1700" b="1"/>
          </a:p>
          <a:p>
            <a:pPr marL="0" lvl="0" indent="0" rtl="0">
              <a:spcBef>
                <a:spcPts val="0"/>
              </a:spcBef>
              <a:spcAft>
                <a:spcPts val="0"/>
              </a:spcAft>
              <a:buNone/>
            </a:pPr>
            <a:endParaRPr sz="1700" b="1"/>
          </a:p>
          <a:p>
            <a:pPr marL="0" lvl="0" indent="0" rtl="0">
              <a:spcBef>
                <a:spcPts val="0"/>
              </a:spcBef>
              <a:spcAft>
                <a:spcPts val="0"/>
              </a:spcAft>
              <a:buNone/>
            </a:pPr>
            <a:r>
              <a:rPr lang="en" sz="1700" b="1">
                <a:solidFill>
                  <a:srgbClr val="5FBBC5"/>
                </a:solidFill>
              </a:rPr>
              <a:t>Measure of the lopsidedness of the distribution</a:t>
            </a:r>
            <a:endParaRPr sz="1700" b="1">
              <a:solidFill>
                <a:srgbClr val="5FBBC5"/>
              </a:solidFill>
            </a:endParaRPr>
          </a:p>
          <a:p>
            <a:pPr marL="0" lvl="0" indent="0" rtl="0">
              <a:spcBef>
                <a:spcPts val="600"/>
              </a:spcBef>
              <a:spcAft>
                <a:spcPts val="0"/>
              </a:spcAft>
              <a:buNone/>
            </a:pPr>
            <a:endParaRPr sz="2100"/>
          </a:p>
        </p:txBody>
      </p:sp>
      <p:sp>
        <p:nvSpPr>
          <p:cNvPr id="1783" name="Shape 1783"/>
          <p:cNvSpPr txBox="1">
            <a:spLocks noGrp="1"/>
          </p:cNvSpPr>
          <p:nvPr>
            <p:ph type="body" idx="3"/>
          </p:nvPr>
        </p:nvSpPr>
        <p:spPr>
          <a:xfrm>
            <a:off x="5182650" y="1635225"/>
            <a:ext cx="2247600" cy="30120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r>
              <a:rPr lang="en" sz="2100" b="1"/>
              <a:t>Kurtosis:</a:t>
            </a:r>
            <a:endParaRPr sz="2100" b="1"/>
          </a:p>
          <a:p>
            <a:pPr marL="0" lvl="0" indent="0" rtl="0">
              <a:spcBef>
                <a:spcPts val="0"/>
              </a:spcBef>
              <a:spcAft>
                <a:spcPts val="0"/>
              </a:spcAft>
              <a:buNone/>
            </a:pPr>
            <a:r>
              <a:rPr lang="en" sz="1700" b="1"/>
              <a:t>Moment 4</a:t>
            </a:r>
            <a:endParaRPr sz="1700" b="1"/>
          </a:p>
          <a:p>
            <a:pPr marL="0" lvl="0" indent="0" rtl="0">
              <a:spcBef>
                <a:spcPts val="0"/>
              </a:spcBef>
              <a:spcAft>
                <a:spcPts val="0"/>
              </a:spcAft>
              <a:buNone/>
            </a:pPr>
            <a:endParaRPr sz="1700" b="1"/>
          </a:p>
          <a:p>
            <a:pPr marL="0" lvl="0" indent="0" rtl="0">
              <a:spcBef>
                <a:spcPts val="0"/>
              </a:spcBef>
              <a:spcAft>
                <a:spcPts val="0"/>
              </a:spcAft>
              <a:buNone/>
            </a:pPr>
            <a:r>
              <a:rPr lang="en" sz="1700" b="1">
                <a:solidFill>
                  <a:srgbClr val="5FBBC5"/>
                </a:solidFill>
              </a:rPr>
              <a:t>Measure of the heaviness of the tail of the distribution</a:t>
            </a:r>
            <a:endParaRPr sz="1700" b="1">
              <a:solidFill>
                <a:srgbClr val="5FBBC5"/>
              </a:solidFill>
            </a:endParaRPr>
          </a:p>
          <a:p>
            <a:pPr marL="0" lvl="0" indent="0" rtl="0">
              <a:spcBef>
                <a:spcPts val="600"/>
              </a:spcBef>
              <a:spcAft>
                <a:spcPts val="0"/>
              </a:spcAft>
              <a:buNone/>
            </a:pPr>
            <a:endParaRPr sz="2100"/>
          </a:p>
        </p:txBody>
      </p:sp>
      <p:sp>
        <p:nvSpPr>
          <p:cNvPr id="1784" name="Shape 1784"/>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20</a:t>
            </a:fld>
            <a:endParaRPr/>
          </a:p>
        </p:txBody>
      </p:sp>
      <p:pic>
        <p:nvPicPr>
          <p:cNvPr id="1785" name="Shape 1785"/>
          <p:cNvPicPr preferRelativeResize="0"/>
          <p:nvPr/>
        </p:nvPicPr>
        <p:blipFill rotWithShape="1">
          <a:blip r:embed="rId3">
            <a:alphaModFix/>
          </a:blip>
          <a:srcRect l="65512" t="12187" b="26907"/>
          <a:stretch/>
        </p:blipFill>
        <p:spPr>
          <a:xfrm>
            <a:off x="6410917" y="1770125"/>
            <a:ext cx="936933" cy="673482"/>
          </a:xfrm>
          <a:prstGeom prst="rect">
            <a:avLst/>
          </a:prstGeom>
          <a:noFill/>
          <a:ln>
            <a:noFill/>
          </a:ln>
        </p:spPr>
      </p:pic>
      <p:pic>
        <p:nvPicPr>
          <p:cNvPr id="1786" name="Shape 1786"/>
          <p:cNvPicPr preferRelativeResize="0"/>
          <p:nvPr/>
        </p:nvPicPr>
        <p:blipFill rotWithShape="1">
          <a:blip r:embed="rId3">
            <a:alphaModFix/>
          </a:blip>
          <a:srcRect l="32938" r="34812" b="27494"/>
          <a:stretch/>
        </p:blipFill>
        <p:spPr>
          <a:xfrm>
            <a:off x="4178084" y="1590825"/>
            <a:ext cx="936933" cy="857400"/>
          </a:xfrm>
          <a:prstGeom prst="rect">
            <a:avLst/>
          </a:prstGeom>
          <a:noFill/>
          <a:ln>
            <a:noFill/>
          </a:ln>
        </p:spPr>
      </p:pic>
      <p:pic>
        <p:nvPicPr>
          <p:cNvPr id="1787" name="Shape 1787"/>
          <p:cNvPicPr preferRelativeResize="0"/>
          <p:nvPr/>
        </p:nvPicPr>
        <p:blipFill>
          <a:blip r:embed="rId4">
            <a:alphaModFix/>
          </a:blip>
          <a:stretch>
            <a:fillRect/>
          </a:stretch>
        </p:blipFill>
        <p:spPr>
          <a:xfrm>
            <a:off x="1830925" y="1770123"/>
            <a:ext cx="684078" cy="67348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Shape 1792"/>
          <p:cNvSpPr txBox="1">
            <a:spLocks noGrp="1"/>
          </p:cNvSpPr>
          <p:nvPr>
            <p:ph type="title" idx="4294967295"/>
          </p:nvPr>
        </p:nvSpPr>
        <p:spPr>
          <a:xfrm>
            <a:off x="287750" y="250625"/>
            <a:ext cx="8601300" cy="46263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000000"/>
                </a:solidFill>
              </a:rPr>
              <a:t>Visualisation of </a:t>
            </a:r>
            <a:endParaRPr sz="1800">
              <a:solidFill>
                <a:srgbClr val="000000"/>
              </a:solidFill>
            </a:endParaRPr>
          </a:p>
          <a:p>
            <a:pPr marL="0" lvl="0" indent="0" algn="ctr" rtl="0">
              <a:spcBef>
                <a:spcPts val="0"/>
              </a:spcBef>
              <a:spcAft>
                <a:spcPts val="0"/>
              </a:spcAft>
              <a:buNone/>
            </a:pPr>
            <a:r>
              <a:rPr lang="en" sz="2400">
                <a:solidFill>
                  <a:srgbClr val="000000"/>
                </a:solidFill>
              </a:rPr>
              <a:t>Variance, Skewness, Kurtosis</a:t>
            </a:r>
            <a:endParaRPr sz="2400" b="0">
              <a:solidFill>
                <a:srgbClr val="000000"/>
              </a:solidFill>
            </a:endParaRPr>
          </a:p>
          <a:p>
            <a:pPr marL="0" lvl="0" indent="0" algn="ctr" rtl="0">
              <a:spcBef>
                <a:spcPts val="0"/>
              </a:spcBef>
              <a:spcAft>
                <a:spcPts val="0"/>
              </a:spcAft>
              <a:buNone/>
            </a:pPr>
            <a:r>
              <a:rPr lang="en" sz="1800">
                <a:solidFill>
                  <a:srgbClr val="FFFFFF"/>
                </a:solidFill>
              </a:rPr>
              <a:t>Use big image.</a:t>
            </a:r>
            <a:endParaRPr sz="1800">
              <a:solidFill>
                <a:srgbClr val="FFFFFF"/>
              </a:solidFill>
            </a:endParaRPr>
          </a:p>
        </p:txBody>
      </p:sp>
      <p:sp>
        <p:nvSpPr>
          <p:cNvPr id="1793" name="Shape 1793"/>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21</a:t>
            </a:fld>
            <a:endParaRPr/>
          </a:p>
        </p:txBody>
      </p:sp>
      <p:pic>
        <p:nvPicPr>
          <p:cNvPr id="1794" name="Shape 1794"/>
          <p:cNvPicPr preferRelativeResize="0"/>
          <p:nvPr/>
        </p:nvPicPr>
        <p:blipFill>
          <a:blip r:embed="rId4">
            <a:alphaModFix/>
          </a:blip>
          <a:stretch>
            <a:fillRect/>
          </a:stretch>
        </p:blipFill>
        <p:spPr>
          <a:xfrm>
            <a:off x="383177" y="1188125"/>
            <a:ext cx="4794575" cy="3192774"/>
          </a:xfrm>
          <a:prstGeom prst="rect">
            <a:avLst/>
          </a:prstGeom>
          <a:noFill/>
          <a:ln>
            <a:noFill/>
          </a:ln>
        </p:spPr>
      </p:pic>
      <p:pic>
        <p:nvPicPr>
          <p:cNvPr id="1795" name="Shape 1795"/>
          <p:cNvPicPr preferRelativeResize="0"/>
          <p:nvPr/>
        </p:nvPicPr>
        <p:blipFill>
          <a:blip r:embed="rId5">
            <a:alphaModFix/>
          </a:blip>
          <a:stretch>
            <a:fillRect/>
          </a:stretch>
        </p:blipFill>
        <p:spPr>
          <a:xfrm>
            <a:off x="5276900" y="2968643"/>
            <a:ext cx="3499251" cy="1773225"/>
          </a:xfrm>
          <a:prstGeom prst="rect">
            <a:avLst/>
          </a:prstGeom>
          <a:noFill/>
          <a:ln>
            <a:noFill/>
          </a:ln>
        </p:spPr>
      </p:pic>
      <p:pic>
        <p:nvPicPr>
          <p:cNvPr id="1796" name="Shape 1796"/>
          <p:cNvPicPr preferRelativeResize="0"/>
          <p:nvPr/>
        </p:nvPicPr>
        <p:blipFill>
          <a:blip r:embed="rId6">
            <a:alphaModFix/>
          </a:blip>
          <a:stretch>
            <a:fillRect/>
          </a:stretch>
        </p:blipFill>
        <p:spPr>
          <a:xfrm>
            <a:off x="5330155" y="1145200"/>
            <a:ext cx="3392745" cy="1717650"/>
          </a:xfrm>
          <a:prstGeom prst="rect">
            <a:avLst/>
          </a:prstGeom>
          <a:noFill/>
          <a:ln>
            <a:noFill/>
          </a:ln>
        </p:spPr>
      </p:pic>
      <p:sp>
        <p:nvSpPr>
          <p:cNvPr id="1797" name="Shape 1797"/>
          <p:cNvSpPr txBox="1">
            <a:spLocks noGrp="1"/>
          </p:cNvSpPr>
          <p:nvPr>
            <p:ph type="body" idx="4294967295"/>
          </p:nvPr>
        </p:nvSpPr>
        <p:spPr>
          <a:xfrm>
            <a:off x="7046050" y="1411250"/>
            <a:ext cx="1665000" cy="432600"/>
          </a:xfrm>
          <a:prstGeom prst="rect">
            <a:avLst/>
          </a:prstGeom>
          <a:solidFill>
            <a:srgbClr val="EEECE1">
              <a:alpha val="4962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Moment 3</a:t>
            </a:r>
            <a:endParaRPr>
              <a:solidFill>
                <a:srgbClr val="5FBBC5"/>
              </a:solidFill>
            </a:endParaRPr>
          </a:p>
        </p:txBody>
      </p:sp>
      <p:sp>
        <p:nvSpPr>
          <p:cNvPr id="1798" name="Shape 1798"/>
          <p:cNvSpPr txBox="1">
            <a:spLocks noGrp="1"/>
          </p:cNvSpPr>
          <p:nvPr>
            <p:ph type="body" idx="4294967295"/>
          </p:nvPr>
        </p:nvSpPr>
        <p:spPr>
          <a:xfrm>
            <a:off x="7046225" y="3240050"/>
            <a:ext cx="1665000" cy="432600"/>
          </a:xfrm>
          <a:prstGeom prst="rect">
            <a:avLst/>
          </a:prstGeom>
          <a:solidFill>
            <a:srgbClr val="EEECE1">
              <a:alpha val="4962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Moment 4</a:t>
            </a:r>
            <a:endParaRPr>
              <a:solidFill>
                <a:srgbClr val="5FBBC5"/>
              </a:solidFill>
            </a:endParaRPr>
          </a:p>
        </p:txBody>
      </p:sp>
      <p:sp>
        <p:nvSpPr>
          <p:cNvPr id="1799" name="Shape 1799"/>
          <p:cNvSpPr txBox="1">
            <a:spLocks noGrp="1"/>
          </p:cNvSpPr>
          <p:nvPr>
            <p:ph type="body" idx="4294967295"/>
          </p:nvPr>
        </p:nvSpPr>
        <p:spPr>
          <a:xfrm>
            <a:off x="3430000" y="1735250"/>
            <a:ext cx="1665000" cy="432600"/>
          </a:xfrm>
          <a:prstGeom prst="rect">
            <a:avLst/>
          </a:prstGeom>
          <a:solidFill>
            <a:srgbClr val="EEECE1">
              <a:alpha val="4962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Moment 2</a:t>
            </a:r>
            <a:endParaRPr>
              <a:solidFill>
                <a:srgbClr val="5FBBC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3"/>
        <p:cNvGrpSpPr/>
        <p:nvPr/>
      </p:nvGrpSpPr>
      <p:grpSpPr>
        <a:xfrm>
          <a:off x="0" y="0"/>
          <a:ext cx="0" cy="0"/>
          <a:chOff x="0" y="0"/>
          <a:chExt cx="0" cy="0"/>
        </a:xfrm>
      </p:grpSpPr>
      <p:sp>
        <p:nvSpPr>
          <p:cNvPr id="1804" name="Shape 1804"/>
          <p:cNvSpPr txBox="1">
            <a:spLocks noGrp="1"/>
          </p:cNvSpPr>
          <p:nvPr>
            <p:ph type="title" idx="4294967295"/>
          </p:nvPr>
        </p:nvSpPr>
        <p:spPr>
          <a:xfrm>
            <a:off x="287750" y="250625"/>
            <a:ext cx="8601300" cy="46263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endParaRPr sz="1800" b="0">
              <a:solidFill>
                <a:srgbClr val="000000"/>
              </a:solidFill>
            </a:endParaRPr>
          </a:p>
          <a:p>
            <a:pPr marL="0" lvl="0" indent="0" algn="ctr" rtl="0">
              <a:spcBef>
                <a:spcPts val="0"/>
              </a:spcBef>
              <a:spcAft>
                <a:spcPts val="0"/>
              </a:spcAft>
              <a:buNone/>
            </a:pPr>
            <a:r>
              <a:rPr lang="en" sz="1800">
                <a:solidFill>
                  <a:srgbClr val="FFFFFF"/>
                </a:solidFill>
              </a:rPr>
              <a:t>Use big image.</a:t>
            </a:r>
            <a:endParaRPr sz="1800">
              <a:solidFill>
                <a:srgbClr val="FFFFFF"/>
              </a:solidFill>
            </a:endParaRPr>
          </a:p>
        </p:txBody>
      </p:sp>
      <p:sp>
        <p:nvSpPr>
          <p:cNvPr id="1805" name="Shape 1805"/>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22</a:t>
            </a:fld>
            <a:endParaRPr/>
          </a:p>
        </p:txBody>
      </p:sp>
      <p:pic>
        <p:nvPicPr>
          <p:cNvPr id="1806" name="Shape 1806"/>
          <p:cNvPicPr preferRelativeResize="0"/>
          <p:nvPr/>
        </p:nvPicPr>
        <p:blipFill>
          <a:blip r:embed="rId4">
            <a:alphaModFix/>
          </a:blip>
          <a:stretch>
            <a:fillRect/>
          </a:stretch>
        </p:blipFill>
        <p:spPr>
          <a:xfrm>
            <a:off x="1018750" y="1742250"/>
            <a:ext cx="4846587" cy="2563925"/>
          </a:xfrm>
          <a:prstGeom prst="rect">
            <a:avLst/>
          </a:prstGeom>
          <a:noFill/>
          <a:ln>
            <a:noFill/>
          </a:ln>
        </p:spPr>
      </p:pic>
      <p:sp>
        <p:nvSpPr>
          <p:cNvPr id="1807" name="Shape 1807"/>
          <p:cNvSpPr/>
          <p:nvPr/>
        </p:nvSpPr>
        <p:spPr>
          <a:xfrm>
            <a:off x="949975" y="1358850"/>
            <a:ext cx="366600" cy="333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8" name="Shape 1808"/>
          <p:cNvSpPr txBox="1">
            <a:spLocks noGrp="1"/>
          </p:cNvSpPr>
          <p:nvPr>
            <p:ph type="body" idx="4294967295"/>
          </p:nvPr>
        </p:nvSpPr>
        <p:spPr>
          <a:xfrm>
            <a:off x="6151000" y="2393613"/>
            <a:ext cx="2307000" cy="1261200"/>
          </a:xfrm>
          <a:prstGeom prst="rect">
            <a:avLst/>
          </a:prstGeom>
          <a:solidFill>
            <a:srgbClr val="EEECE1">
              <a:alpha val="49620"/>
            </a:srgbClr>
          </a:solidFill>
        </p:spPr>
        <p:txBody>
          <a:bodyPr spcFirstLastPara="1" wrap="square" lIns="91425" tIns="91425" rIns="91425" bIns="91425" anchor="ctr" anchorCtr="0">
            <a:noAutofit/>
          </a:bodyPr>
          <a:lstStyle/>
          <a:p>
            <a:pPr marL="0" lvl="0" indent="0" algn="ctr" rtl="0">
              <a:spcBef>
                <a:spcPts val="600"/>
              </a:spcBef>
              <a:spcAft>
                <a:spcPts val="0"/>
              </a:spcAft>
              <a:buNone/>
            </a:pPr>
            <a:r>
              <a:rPr lang="en" sz="1800"/>
              <a:t>Values are scaled between 0 and 1</a:t>
            </a:r>
            <a:endParaRPr sz="1800"/>
          </a:p>
        </p:txBody>
      </p:sp>
      <p:sp>
        <p:nvSpPr>
          <p:cNvPr id="1809" name="Shape 1809"/>
          <p:cNvSpPr txBox="1">
            <a:spLocks noGrp="1"/>
          </p:cNvSpPr>
          <p:nvPr>
            <p:ph type="title" idx="4294967295"/>
          </p:nvPr>
        </p:nvSpPr>
        <p:spPr>
          <a:xfrm>
            <a:off x="906900" y="251025"/>
            <a:ext cx="37479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Step 3: Data Scaling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Shape 1814"/>
          <p:cNvSpPr txBox="1">
            <a:spLocks noGrp="1"/>
          </p:cNvSpPr>
          <p:nvPr>
            <p:ph type="ctrTitle"/>
          </p:nvPr>
        </p:nvSpPr>
        <p:spPr>
          <a:xfrm>
            <a:off x="543900" y="2489091"/>
            <a:ext cx="3438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7200" b="1">
                <a:solidFill>
                  <a:srgbClr val="50B883"/>
                </a:solidFill>
              </a:rPr>
              <a:t>4.</a:t>
            </a:r>
            <a:endParaRPr sz="7200" b="1">
              <a:solidFill>
                <a:srgbClr val="50B883"/>
              </a:solidFill>
            </a:endParaRPr>
          </a:p>
          <a:p>
            <a:pPr marL="0" lvl="0" indent="0" rtl="0">
              <a:spcBef>
                <a:spcPts val="0"/>
              </a:spcBef>
              <a:spcAft>
                <a:spcPts val="0"/>
              </a:spcAft>
              <a:buNone/>
            </a:pPr>
            <a:r>
              <a:rPr lang="en"/>
              <a:t>Build</a:t>
            </a:r>
            <a:endParaRPr/>
          </a:p>
        </p:txBody>
      </p:sp>
      <p:sp>
        <p:nvSpPr>
          <p:cNvPr id="1815" name="Shape 1815"/>
          <p:cNvSpPr txBox="1">
            <a:spLocks noGrp="1"/>
          </p:cNvSpPr>
          <p:nvPr>
            <p:ph type="subTitle" idx="1"/>
          </p:nvPr>
        </p:nvSpPr>
        <p:spPr>
          <a:xfrm>
            <a:off x="543900" y="3593393"/>
            <a:ext cx="34386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Creating the Best Model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Shape 1820"/>
          <p:cNvSpPr/>
          <p:nvPr/>
        </p:nvSpPr>
        <p:spPr>
          <a:xfrm>
            <a:off x="1765925" y="1765525"/>
            <a:ext cx="2996700" cy="3012000"/>
          </a:xfrm>
          <a:prstGeom prst="ellipse">
            <a:avLst/>
          </a:prstGeom>
          <a:noFill/>
          <a:ln w="152400" cap="flat" cmpd="sng">
            <a:solidFill>
              <a:srgbClr val="9ED15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solidFill>
                <a:srgbClr val="9ED155"/>
              </a:solidFill>
            </a:endParaRPr>
          </a:p>
        </p:txBody>
      </p:sp>
      <p:sp>
        <p:nvSpPr>
          <p:cNvPr id="1821" name="Shape 1821"/>
          <p:cNvSpPr txBox="1">
            <a:spLocks noGrp="1"/>
          </p:cNvSpPr>
          <p:nvPr>
            <p:ph type="title"/>
          </p:nvPr>
        </p:nvSpPr>
        <p:spPr>
          <a:xfrm>
            <a:off x="381000" y="358375"/>
            <a:ext cx="6408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We had 2 Ideas for our Labels</a:t>
            </a:r>
            <a:endParaRPr/>
          </a:p>
        </p:txBody>
      </p:sp>
      <p:sp>
        <p:nvSpPr>
          <p:cNvPr id="1822" name="Shape 1822"/>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24</a:t>
            </a:fld>
            <a:endParaRPr/>
          </a:p>
        </p:txBody>
      </p:sp>
      <p:sp>
        <p:nvSpPr>
          <p:cNvPr id="1823" name="Shape 1823"/>
          <p:cNvSpPr txBox="1">
            <a:spLocks noGrp="1"/>
          </p:cNvSpPr>
          <p:nvPr>
            <p:ph type="body" idx="1"/>
          </p:nvPr>
        </p:nvSpPr>
        <p:spPr>
          <a:xfrm>
            <a:off x="2723675" y="1940025"/>
            <a:ext cx="1188900" cy="23973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15000" b="1">
                <a:solidFill>
                  <a:srgbClr val="9ED155"/>
                </a:solidFill>
              </a:rPr>
              <a:t>?</a:t>
            </a:r>
            <a:endParaRPr sz="15000" b="1">
              <a:solidFill>
                <a:srgbClr val="9ED155"/>
              </a:solidFill>
            </a:endParaRPr>
          </a:p>
          <a:p>
            <a:pPr marL="0" lvl="0" indent="0" rtl="0">
              <a:spcBef>
                <a:spcPts val="600"/>
              </a:spcBef>
              <a:spcAft>
                <a:spcPts val="0"/>
              </a:spcAft>
              <a:buNone/>
            </a:pPr>
            <a:endParaRPr/>
          </a:p>
        </p:txBody>
      </p:sp>
      <p:sp>
        <p:nvSpPr>
          <p:cNvPr id="1824" name="Shape 1824"/>
          <p:cNvSpPr txBox="1">
            <a:spLocks noGrp="1"/>
          </p:cNvSpPr>
          <p:nvPr>
            <p:ph type="body" idx="1"/>
          </p:nvPr>
        </p:nvSpPr>
        <p:spPr>
          <a:xfrm>
            <a:off x="414175" y="2877750"/>
            <a:ext cx="2106600" cy="653100"/>
          </a:xfrm>
          <a:prstGeom prst="rect">
            <a:avLst/>
          </a:prstGeom>
          <a:solidFill>
            <a:schemeClr val="lt1"/>
          </a:solidFill>
          <a:ln w="9525" cap="flat" cmpd="sng">
            <a:solidFill>
              <a:srgbClr val="9ED15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rgbClr val="27868B"/>
                </a:solidFill>
              </a:rPr>
              <a:t>Minutes to Error</a:t>
            </a:r>
            <a:endParaRPr b="1">
              <a:solidFill>
                <a:srgbClr val="27868B"/>
              </a:solidFill>
            </a:endParaRPr>
          </a:p>
          <a:p>
            <a:pPr marL="0" lvl="0" indent="0" rtl="0">
              <a:spcBef>
                <a:spcPts val="600"/>
              </a:spcBef>
              <a:spcAft>
                <a:spcPts val="0"/>
              </a:spcAft>
              <a:buNone/>
            </a:pPr>
            <a:endParaRPr/>
          </a:p>
        </p:txBody>
      </p:sp>
      <p:sp>
        <p:nvSpPr>
          <p:cNvPr id="1825" name="Shape 1825"/>
          <p:cNvSpPr txBox="1">
            <a:spLocks noGrp="1"/>
          </p:cNvSpPr>
          <p:nvPr>
            <p:ph type="body" idx="2"/>
          </p:nvPr>
        </p:nvSpPr>
        <p:spPr>
          <a:xfrm>
            <a:off x="4115400" y="2877750"/>
            <a:ext cx="2052300" cy="653100"/>
          </a:xfrm>
          <a:prstGeom prst="rect">
            <a:avLst/>
          </a:prstGeom>
          <a:solidFill>
            <a:srgbClr val="FFFFFF"/>
          </a:solidFill>
          <a:ln w="9525" cap="flat" cmpd="sng">
            <a:solidFill>
              <a:srgbClr val="9ED155"/>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solidFill>
                  <a:srgbClr val="27868B"/>
                </a:solidFill>
              </a:rPr>
              <a:t>HCR as Proxy</a:t>
            </a:r>
            <a:endParaRPr b="1">
              <a:solidFill>
                <a:srgbClr val="27868B"/>
              </a:solidFill>
            </a:endParaRPr>
          </a:p>
          <a:p>
            <a:pPr marL="0" lvl="0" indent="0" rtl="0">
              <a:spcBef>
                <a:spcPts val="60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Shape 1830"/>
          <p:cNvSpPr txBox="1">
            <a:spLocks noGrp="1"/>
          </p:cNvSpPr>
          <p:nvPr>
            <p:ph type="body" idx="1"/>
          </p:nvPr>
        </p:nvSpPr>
        <p:spPr>
          <a:xfrm>
            <a:off x="4652575" y="893500"/>
            <a:ext cx="4383900" cy="3498000"/>
          </a:xfrm>
          <a:prstGeom prst="rect">
            <a:avLst/>
          </a:prstGeom>
          <a:solidFill>
            <a:srgbClr val="FFFFFF"/>
          </a:solidFill>
        </p:spPr>
        <p:txBody>
          <a:bodyPr spcFirstLastPara="1" wrap="square" lIns="91425" tIns="91425" rIns="91425" bIns="91425" anchor="t" anchorCtr="0">
            <a:noAutofit/>
          </a:bodyPr>
          <a:lstStyle/>
          <a:p>
            <a:pPr marL="0" lvl="0" indent="0" rtl="0">
              <a:spcBef>
                <a:spcPts val="600"/>
              </a:spcBef>
              <a:spcAft>
                <a:spcPts val="0"/>
              </a:spcAft>
              <a:buNone/>
            </a:pPr>
            <a:endParaRPr>
              <a:solidFill>
                <a:srgbClr val="FFFFFF"/>
              </a:solidFill>
            </a:endParaRPr>
          </a:p>
        </p:txBody>
      </p:sp>
      <p:sp>
        <p:nvSpPr>
          <p:cNvPr id="1831" name="Shape 1831"/>
          <p:cNvSpPr txBox="1">
            <a:spLocks noGrp="1"/>
          </p:cNvSpPr>
          <p:nvPr>
            <p:ph type="title"/>
          </p:nvPr>
        </p:nvSpPr>
        <p:spPr>
          <a:xfrm>
            <a:off x="457200" y="510775"/>
            <a:ext cx="35412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Minute to Error</a:t>
            </a:r>
            <a:endParaRPr/>
          </a:p>
        </p:txBody>
      </p:sp>
      <p:sp>
        <p:nvSpPr>
          <p:cNvPr id="1832" name="Shape 1832"/>
          <p:cNvSpPr txBox="1">
            <a:spLocks noGrp="1"/>
          </p:cNvSpPr>
          <p:nvPr>
            <p:ph type="body" idx="1"/>
          </p:nvPr>
        </p:nvSpPr>
        <p:spPr>
          <a:xfrm>
            <a:off x="457200" y="1504950"/>
            <a:ext cx="3541200" cy="1317300"/>
          </a:xfrm>
          <a:prstGeom prst="rect">
            <a:avLst/>
          </a:prstGeom>
          <a:solidFill>
            <a:srgbClr val="EEECE1">
              <a:alpha val="49620"/>
            </a:srgbClr>
          </a:solidFill>
        </p:spPr>
        <p:txBody>
          <a:bodyPr spcFirstLastPara="1" wrap="square" lIns="91425" tIns="91425" rIns="91425" bIns="91425" anchor="t" anchorCtr="0">
            <a:noAutofit/>
          </a:bodyPr>
          <a:lstStyle/>
          <a:p>
            <a:pPr marL="0" lvl="0" indent="0" rtl="0">
              <a:spcBef>
                <a:spcPts val="600"/>
              </a:spcBef>
              <a:spcAft>
                <a:spcPts val="0"/>
              </a:spcAft>
              <a:buNone/>
            </a:pPr>
            <a:r>
              <a:rPr lang="en"/>
              <a:t>Create a label which indicates the duration to the next error</a:t>
            </a:r>
            <a:endParaRPr/>
          </a:p>
        </p:txBody>
      </p:sp>
      <p:sp>
        <p:nvSpPr>
          <p:cNvPr id="1833" name="Shape 1833"/>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25</a:t>
            </a:fld>
            <a:endParaRPr/>
          </a:p>
        </p:txBody>
      </p:sp>
      <p:pic>
        <p:nvPicPr>
          <p:cNvPr id="1834" name="Shape 1834"/>
          <p:cNvPicPr preferRelativeResize="0"/>
          <p:nvPr/>
        </p:nvPicPr>
        <p:blipFill>
          <a:blip r:embed="rId3">
            <a:alphaModFix/>
          </a:blip>
          <a:stretch>
            <a:fillRect/>
          </a:stretch>
        </p:blipFill>
        <p:spPr>
          <a:xfrm>
            <a:off x="4665925" y="1580025"/>
            <a:ext cx="4383875" cy="2353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38"/>
        <p:cNvGrpSpPr/>
        <p:nvPr/>
      </p:nvGrpSpPr>
      <p:grpSpPr>
        <a:xfrm>
          <a:off x="0" y="0"/>
          <a:ext cx="0" cy="0"/>
          <a:chOff x="0" y="0"/>
          <a:chExt cx="0" cy="0"/>
        </a:xfrm>
      </p:grpSpPr>
      <p:sp>
        <p:nvSpPr>
          <p:cNvPr id="1839" name="Shape 1839"/>
          <p:cNvSpPr txBox="1">
            <a:spLocks noGrp="1"/>
          </p:cNvSpPr>
          <p:nvPr>
            <p:ph type="title" idx="4294967295"/>
          </p:nvPr>
        </p:nvSpPr>
        <p:spPr>
          <a:xfrm>
            <a:off x="287750" y="250625"/>
            <a:ext cx="8601300" cy="46263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000000"/>
                </a:solidFill>
              </a:rPr>
              <a:t>Visualizing Prediction</a:t>
            </a:r>
            <a:endParaRPr b="0">
              <a:solidFill>
                <a:srgbClr val="000000"/>
              </a:solidFill>
            </a:endParaRPr>
          </a:p>
          <a:p>
            <a:pPr marL="0" lvl="0" indent="0" algn="ctr" rtl="0">
              <a:spcBef>
                <a:spcPts val="0"/>
              </a:spcBef>
              <a:spcAft>
                <a:spcPts val="0"/>
              </a:spcAft>
              <a:buNone/>
            </a:pPr>
            <a:r>
              <a:rPr lang="en" sz="1800">
                <a:solidFill>
                  <a:srgbClr val="FFFFFF"/>
                </a:solidFill>
              </a:rPr>
              <a:t>Use big image.</a:t>
            </a:r>
            <a:endParaRPr sz="1800">
              <a:solidFill>
                <a:srgbClr val="FFFFFF"/>
              </a:solidFill>
            </a:endParaRPr>
          </a:p>
        </p:txBody>
      </p:sp>
      <p:sp>
        <p:nvSpPr>
          <p:cNvPr id="1840" name="Shape 1840"/>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26</a:t>
            </a:fld>
            <a:endParaRPr/>
          </a:p>
        </p:txBody>
      </p:sp>
      <p:pic>
        <p:nvPicPr>
          <p:cNvPr id="1841" name="Shape 1841"/>
          <p:cNvPicPr preferRelativeResize="0"/>
          <p:nvPr/>
        </p:nvPicPr>
        <p:blipFill>
          <a:blip r:embed="rId4">
            <a:alphaModFix/>
          </a:blip>
          <a:stretch>
            <a:fillRect/>
          </a:stretch>
        </p:blipFill>
        <p:spPr>
          <a:xfrm>
            <a:off x="4558178" y="2692700"/>
            <a:ext cx="4010447" cy="2063725"/>
          </a:xfrm>
          <a:prstGeom prst="rect">
            <a:avLst/>
          </a:prstGeom>
          <a:noFill/>
          <a:ln>
            <a:noFill/>
          </a:ln>
        </p:spPr>
      </p:pic>
      <p:pic>
        <p:nvPicPr>
          <p:cNvPr id="1842" name="Shape 1842"/>
          <p:cNvPicPr preferRelativeResize="0"/>
          <p:nvPr/>
        </p:nvPicPr>
        <p:blipFill>
          <a:blip r:embed="rId5">
            <a:alphaModFix/>
          </a:blip>
          <a:stretch>
            <a:fillRect/>
          </a:stretch>
        </p:blipFill>
        <p:spPr>
          <a:xfrm>
            <a:off x="552700" y="875425"/>
            <a:ext cx="4068925" cy="2063725"/>
          </a:xfrm>
          <a:prstGeom prst="rect">
            <a:avLst/>
          </a:prstGeom>
          <a:noFill/>
          <a:ln>
            <a:noFill/>
          </a:ln>
        </p:spPr>
      </p:pic>
      <p:sp>
        <p:nvSpPr>
          <p:cNvPr id="1843" name="Shape 1843"/>
          <p:cNvSpPr txBox="1">
            <a:spLocks noGrp="1"/>
          </p:cNvSpPr>
          <p:nvPr>
            <p:ph type="body" idx="4294967295"/>
          </p:nvPr>
        </p:nvSpPr>
        <p:spPr>
          <a:xfrm>
            <a:off x="4558175" y="940125"/>
            <a:ext cx="19185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Training Set</a:t>
            </a:r>
            <a:endParaRPr b="1"/>
          </a:p>
          <a:p>
            <a:pPr marL="0" lvl="0" indent="0" rtl="0">
              <a:spcBef>
                <a:spcPts val="600"/>
              </a:spcBef>
              <a:spcAft>
                <a:spcPts val="0"/>
              </a:spcAft>
              <a:buNone/>
            </a:pPr>
            <a:endParaRPr/>
          </a:p>
        </p:txBody>
      </p:sp>
      <p:sp>
        <p:nvSpPr>
          <p:cNvPr id="1844" name="Shape 1844"/>
          <p:cNvSpPr txBox="1">
            <a:spLocks noGrp="1"/>
          </p:cNvSpPr>
          <p:nvPr>
            <p:ph type="body" idx="4294967295"/>
          </p:nvPr>
        </p:nvSpPr>
        <p:spPr>
          <a:xfrm>
            <a:off x="2999225" y="4013425"/>
            <a:ext cx="16224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Test Set</a:t>
            </a:r>
            <a:endParaRPr b="1"/>
          </a:p>
          <a:p>
            <a:pPr marL="0" lvl="0" indent="0" rtl="0">
              <a:spcBef>
                <a:spcPts val="60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8"/>
        <p:cNvGrpSpPr/>
        <p:nvPr/>
      </p:nvGrpSpPr>
      <p:grpSpPr>
        <a:xfrm>
          <a:off x="0" y="0"/>
          <a:ext cx="0" cy="0"/>
          <a:chOff x="0" y="0"/>
          <a:chExt cx="0" cy="0"/>
        </a:xfrm>
      </p:grpSpPr>
      <p:sp>
        <p:nvSpPr>
          <p:cNvPr id="1849" name="Shape 1849"/>
          <p:cNvSpPr txBox="1">
            <a:spLocks noGrp="1"/>
          </p:cNvSpPr>
          <p:nvPr>
            <p:ph type="title" idx="4294967295"/>
          </p:nvPr>
        </p:nvSpPr>
        <p:spPr>
          <a:xfrm>
            <a:off x="585450" y="565225"/>
            <a:ext cx="8005800" cy="40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0">
                <a:solidFill>
                  <a:srgbClr val="FFFFFF"/>
                </a:solidFill>
              </a:rPr>
              <a:t>Want big impact?</a:t>
            </a:r>
            <a:endParaRPr sz="1800" b="0">
              <a:solidFill>
                <a:srgbClr val="FFFFFF"/>
              </a:solidFill>
            </a:endParaRPr>
          </a:p>
          <a:p>
            <a:pPr marL="0" lvl="0" indent="0" algn="ctr" rtl="0">
              <a:spcBef>
                <a:spcPts val="0"/>
              </a:spcBef>
              <a:spcAft>
                <a:spcPts val="0"/>
              </a:spcAft>
              <a:buNone/>
            </a:pPr>
            <a:r>
              <a:rPr lang="en" sz="1800">
                <a:solidFill>
                  <a:srgbClr val="FFFFFF"/>
                </a:solidFill>
              </a:rPr>
              <a:t>Use big image.</a:t>
            </a:r>
            <a:endParaRPr sz="1800">
              <a:solidFill>
                <a:srgbClr val="FFFFFF"/>
              </a:solidFill>
            </a:endParaRPr>
          </a:p>
        </p:txBody>
      </p:sp>
      <p:sp>
        <p:nvSpPr>
          <p:cNvPr id="1850" name="Shape 1850"/>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27</a:t>
            </a:fld>
            <a:endParaRPr/>
          </a:p>
        </p:txBody>
      </p:sp>
      <p:pic>
        <p:nvPicPr>
          <p:cNvPr id="1851" name="Shape 1851"/>
          <p:cNvPicPr preferRelativeResize="0"/>
          <p:nvPr/>
        </p:nvPicPr>
        <p:blipFill>
          <a:blip r:embed="rId4">
            <a:alphaModFix/>
          </a:blip>
          <a:stretch>
            <a:fillRect/>
          </a:stretch>
        </p:blipFill>
        <p:spPr>
          <a:xfrm>
            <a:off x="287750" y="295475"/>
            <a:ext cx="8601301" cy="4581625"/>
          </a:xfrm>
          <a:prstGeom prst="rect">
            <a:avLst/>
          </a:prstGeom>
          <a:noFill/>
          <a:ln>
            <a:noFill/>
          </a:ln>
        </p:spPr>
      </p:pic>
      <p:sp>
        <p:nvSpPr>
          <p:cNvPr id="1852" name="Shape 1852"/>
          <p:cNvSpPr txBox="1"/>
          <p:nvPr/>
        </p:nvSpPr>
        <p:spPr>
          <a:xfrm>
            <a:off x="1857175" y="2139950"/>
            <a:ext cx="993600" cy="2376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266D78"/>
              </a:solidFill>
            </a:endParaRPr>
          </a:p>
        </p:txBody>
      </p:sp>
      <p:sp>
        <p:nvSpPr>
          <p:cNvPr id="1853" name="Shape 1853"/>
          <p:cNvSpPr txBox="1"/>
          <p:nvPr/>
        </p:nvSpPr>
        <p:spPr>
          <a:xfrm>
            <a:off x="3354700" y="1238100"/>
            <a:ext cx="993600" cy="32787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266D78"/>
              </a:solidFill>
            </a:endParaRPr>
          </a:p>
        </p:txBody>
      </p:sp>
      <p:sp>
        <p:nvSpPr>
          <p:cNvPr id="1854" name="Shape 1854"/>
          <p:cNvSpPr/>
          <p:nvPr/>
        </p:nvSpPr>
        <p:spPr>
          <a:xfrm>
            <a:off x="4484025" y="565225"/>
            <a:ext cx="2860800" cy="2094300"/>
          </a:xfrm>
          <a:prstGeom prst="rect">
            <a:avLst/>
          </a:prstGeom>
          <a:solidFill>
            <a:srgbClr val="EEECE1">
              <a:alpha val="4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55" name="Shape 1855"/>
          <p:cNvSpPr txBox="1"/>
          <p:nvPr/>
        </p:nvSpPr>
        <p:spPr>
          <a:xfrm>
            <a:off x="4636913" y="651677"/>
            <a:ext cx="2550600" cy="193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r>
              <a:rPr lang="en" sz="2400">
                <a:solidFill>
                  <a:srgbClr val="9ED155"/>
                </a:solidFill>
                <a:latin typeface="Roboto"/>
                <a:ea typeface="Roboto"/>
                <a:cs typeface="Roboto"/>
                <a:sym typeface="Roboto"/>
              </a:rPr>
              <a:t>HCR is a potentially good proxy for error</a:t>
            </a:r>
            <a:endParaRPr sz="2400">
              <a:solidFill>
                <a:srgbClr val="9ED155"/>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Shape 1860"/>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HCR as Proxy</a:t>
            </a:r>
            <a:endParaRPr/>
          </a:p>
        </p:txBody>
      </p:sp>
      <p:sp>
        <p:nvSpPr>
          <p:cNvPr id="1861" name="Shape 1861"/>
          <p:cNvSpPr txBox="1">
            <a:spLocks noGrp="1"/>
          </p:cNvSpPr>
          <p:nvPr>
            <p:ph type="body" idx="1"/>
          </p:nvPr>
        </p:nvSpPr>
        <p:spPr>
          <a:xfrm>
            <a:off x="457200" y="1809750"/>
            <a:ext cx="6408300" cy="2070000"/>
          </a:xfrm>
          <a:prstGeom prst="rect">
            <a:avLst/>
          </a:prstGeom>
          <a:solidFill>
            <a:srgbClr val="EEECE1">
              <a:alpha val="49620"/>
            </a:srgbClr>
          </a:solidFill>
        </p:spPr>
        <p:txBody>
          <a:bodyPr spcFirstLastPara="1" wrap="square" lIns="91425" tIns="91425" rIns="91425" bIns="91425" anchor="t" anchorCtr="0">
            <a:noAutofit/>
          </a:bodyPr>
          <a:lstStyle/>
          <a:p>
            <a:pPr marL="0" lvl="0" indent="0">
              <a:spcBef>
                <a:spcPts val="600"/>
              </a:spcBef>
              <a:spcAft>
                <a:spcPts val="0"/>
              </a:spcAft>
              <a:buClr>
                <a:schemeClr val="dk1"/>
              </a:buClr>
              <a:buSzPts val="1100"/>
              <a:buFont typeface="Arial"/>
              <a:buNone/>
            </a:pPr>
            <a:r>
              <a:rPr lang="en"/>
              <a:t>1) Using HCR Statistics to predict future HCR [horizon: 4 hours]</a:t>
            </a:r>
            <a:endParaRPr/>
          </a:p>
          <a:p>
            <a:pPr marL="0" lvl="0" indent="0">
              <a:spcBef>
                <a:spcPts val="600"/>
              </a:spcBef>
              <a:spcAft>
                <a:spcPts val="0"/>
              </a:spcAft>
              <a:buNone/>
            </a:pPr>
            <a:endParaRPr/>
          </a:p>
          <a:p>
            <a:pPr marL="0" lvl="0" indent="0" rtl="0">
              <a:spcBef>
                <a:spcPts val="600"/>
              </a:spcBef>
              <a:spcAft>
                <a:spcPts val="0"/>
              </a:spcAft>
              <a:buNone/>
            </a:pPr>
            <a:r>
              <a:rPr lang="en"/>
              <a:t>2) Use predicted HCR to determine error occurrence</a:t>
            </a:r>
            <a:endParaRPr/>
          </a:p>
        </p:txBody>
      </p:sp>
      <p:sp>
        <p:nvSpPr>
          <p:cNvPr id="1862" name="Shape 1862"/>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pic>
        <p:nvPicPr>
          <p:cNvPr id="1867" name="Shape 1867"/>
          <p:cNvPicPr preferRelativeResize="0"/>
          <p:nvPr/>
        </p:nvPicPr>
        <p:blipFill>
          <a:blip r:embed="rId3">
            <a:alphaModFix/>
          </a:blip>
          <a:stretch>
            <a:fillRect/>
          </a:stretch>
        </p:blipFill>
        <p:spPr>
          <a:xfrm>
            <a:off x="553850" y="1364575"/>
            <a:ext cx="4462850" cy="3352475"/>
          </a:xfrm>
          <a:prstGeom prst="rect">
            <a:avLst/>
          </a:prstGeom>
          <a:noFill/>
          <a:ln>
            <a:noFill/>
          </a:ln>
        </p:spPr>
      </p:pic>
      <p:sp>
        <p:nvSpPr>
          <p:cNvPr id="1868" name="Shape 1868"/>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The 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Shape 1623"/>
          <p:cNvSpPr txBox="1">
            <a:spLocks noGrp="1"/>
          </p:cNvSpPr>
          <p:nvPr>
            <p:ph type="ctrTitle"/>
          </p:nvPr>
        </p:nvSpPr>
        <p:spPr>
          <a:xfrm>
            <a:off x="543900" y="2489091"/>
            <a:ext cx="3438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7200" b="1">
                <a:solidFill>
                  <a:srgbClr val="50B883"/>
                </a:solidFill>
              </a:rPr>
              <a:t>1.</a:t>
            </a:r>
            <a:endParaRPr sz="7200" b="1">
              <a:solidFill>
                <a:srgbClr val="50B883"/>
              </a:solidFill>
            </a:endParaRPr>
          </a:p>
          <a:p>
            <a:pPr marL="0" lvl="0" indent="0" rtl="0">
              <a:spcBef>
                <a:spcPts val="0"/>
              </a:spcBef>
              <a:spcAft>
                <a:spcPts val="0"/>
              </a:spcAft>
              <a:buNone/>
            </a:pPr>
            <a:r>
              <a:rPr lang="en"/>
              <a:t>Significance of Our Findings</a:t>
            </a:r>
            <a:endParaRPr/>
          </a:p>
        </p:txBody>
      </p:sp>
      <p:sp>
        <p:nvSpPr>
          <p:cNvPr id="1624" name="Shape 1624"/>
          <p:cNvSpPr txBox="1">
            <a:spLocks noGrp="1"/>
          </p:cNvSpPr>
          <p:nvPr>
            <p:ph type="subTitle" idx="1"/>
          </p:nvPr>
        </p:nvSpPr>
        <p:spPr>
          <a:xfrm>
            <a:off x="543900" y="3593393"/>
            <a:ext cx="3438600" cy="78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can our error prediction methodology create value for Evercomm?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Shape 1873"/>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Loss Graph</a:t>
            </a:r>
            <a:endParaRPr/>
          </a:p>
        </p:txBody>
      </p:sp>
      <p:pic>
        <p:nvPicPr>
          <p:cNvPr id="1874" name="Shape 1874"/>
          <p:cNvPicPr preferRelativeResize="0"/>
          <p:nvPr/>
        </p:nvPicPr>
        <p:blipFill>
          <a:blip r:embed="rId3">
            <a:alphaModFix/>
          </a:blip>
          <a:stretch>
            <a:fillRect/>
          </a:stretch>
        </p:blipFill>
        <p:spPr>
          <a:xfrm>
            <a:off x="557700" y="1595950"/>
            <a:ext cx="3336400" cy="2799725"/>
          </a:xfrm>
          <a:prstGeom prst="rect">
            <a:avLst/>
          </a:prstGeom>
          <a:noFill/>
          <a:ln>
            <a:noFill/>
          </a:ln>
        </p:spPr>
      </p:pic>
      <p:sp>
        <p:nvSpPr>
          <p:cNvPr id="1875" name="Shape 1875"/>
          <p:cNvSpPr txBox="1">
            <a:spLocks noGrp="1"/>
          </p:cNvSpPr>
          <p:nvPr>
            <p:ph type="body" idx="1"/>
          </p:nvPr>
        </p:nvSpPr>
        <p:spPr>
          <a:xfrm>
            <a:off x="4258900" y="2040900"/>
            <a:ext cx="2526000" cy="1705200"/>
          </a:xfrm>
          <a:prstGeom prst="rect">
            <a:avLst/>
          </a:prstGeom>
          <a:solidFill>
            <a:srgbClr val="EEECE1">
              <a:alpha val="49620"/>
            </a:srgbClr>
          </a:solidFill>
        </p:spPr>
        <p:txBody>
          <a:bodyPr spcFirstLastPara="1" wrap="square" lIns="91425" tIns="91425" rIns="91425" bIns="91425" anchor="ctr" anchorCtr="0">
            <a:noAutofit/>
          </a:bodyPr>
          <a:lstStyle/>
          <a:p>
            <a:pPr marL="0" lvl="0" indent="0" algn="ctr" rtl="0">
              <a:spcBef>
                <a:spcPts val="600"/>
              </a:spcBef>
              <a:spcAft>
                <a:spcPts val="0"/>
              </a:spcAft>
              <a:buNone/>
            </a:pPr>
            <a:r>
              <a:rPr lang="en"/>
              <a:t>Signs that the model is properly trained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79"/>
        <p:cNvGrpSpPr/>
        <p:nvPr/>
      </p:nvGrpSpPr>
      <p:grpSpPr>
        <a:xfrm>
          <a:off x="0" y="0"/>
          <a:ext cx="0" cy="0"/>
          <a:chOff x="0" y="0"/>
          <a:chExt cx="0" cy="0"/>
        </a:xfrm>
      </p:grpSpPr>
      <p:sp>
        <p:nvSpPr>
          <p:cNvPr id="1880" name="Shape 1880"/>
          <p:cNvSpPr txBox="1">
            <a:spLocks noGrp="1"/>
          </p:cNvSpPr>
          <p:nvPr>
            <p:ph type="ctrTitle"/>
          </p:nvPr>
        </p:nvSpPr>
        <p:spPr>
          <a:xfrm>
            <a:off x="543900" y="2489091"/>
            <a:ext cx="3438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7200" b="1">
                <a:solidFill>
                  <a:srgbClr val="50B883"/>
                </a:solidFill>
              </a:rPr>
              <a:t>5.</a:t>
            </a:r>
            <a:endParaRPr sz="7200" b="1">
              <a:solidFill>
                <a:srgbClr val="50B883"/>
              </a:solidFill>
            </a:endParaRPr>
          </a:p>
          <a:p>
            <a:pPr marL="0" lvl="0" indent="0" rtl="0">
              <a:spcBef>
                <a:spcPts val="0"/>
              </a:spcBef>
              <a:spcAft>
                <a:spcPts val="0"/>
              </a:spcAft>
              <a:buNone/>
            </a:pPr>
            <a:r>
              <a:rPr lang="en"/>
              <a:t>Result</a:t>
            </a:r>
            <a:endParaRPr/>
          </a:p>
        </p:txBody>
      </p:sp>
      <p:sp>
        <p:nvSpPr>
          <p:cNvPr id="1881" name="Shape 1881"/>
          <p:cNvSpPr txBox="1">
            <a:spLocks noGrp="1"/>
          </p:cNvSpPr>
          <p:nvPr>
            <p:ph type="subTitle" idx="1"/>
          </p:nvPr>
        </p:nvSpPr>
        <p:spPr>
          <a:xfrm>
            <a:off x="543900" y="3593393"/>
            <a:ext cx="3438600" cy="78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Verifying our Predictions based on HCR Proxy Label</a:t>
            </a:r>
            <a:endParaRPr/>
          </a:p>
          <a:p>
            <a:pPr marL="0" marR="0" lvl="0" indent="0" algn="l" rtl="0">
              <a:lnSpc>
                <a:spcPct val="100000"/>
              </a:lnSpc>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Shape 1886"/>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endParaRPr/>
          </a:p>
        </p:txBody>
      </p:sp>
      <p:sp>
        <p:nvSpPr>
          <p:cNvPr id="1887" name="Shape 1887"/>
          <p:cNvSpPr txBox="1">
            <a:spLocks noGrp="1"/>
          </p:cNvSpPr>
          <p:nvPr>
            <p:ph type="body" idx="1"/>
          </p:nvPr>
        </p:nvSpPr>
        <p:spPr>
          <a:xfrm>
            <a:off x="457200" y="1504950"/>
            <a:ext cx="6408300" cy="3266700"/>
          </a:xfrm>
          <a:prstGeom prst="rect">
            <a:avLst/>
          </a:prstGeom>
        </p:spPr>
        <p:txBody>
          <a:bodyPr spcFirstLastPara="1" wrap="square" lIns="91425" tIns="91425" rIns="91425" bIns="91425" anchor="t" anchorCtr="0">
            <a:noAutofit/>
          </a:bodyPr>
          <a:lstStyle/>
          <a:p>
            <a:pPr marL="0" lvl="0" indent="0">
              <a:spcBef>
                <a:spcPts val="600"/>
              </a:spcBef>
              <a:spcAft>
                <a:spcPts val="0"/>
              </a:spcAft>
              <a:buNone/>
            </a:pPr>
            <a:endParaRPr/>
          </a:p>
        </p:txBody>
      </p:sp>
      <p:pic>
        <p:nvPicPr>
          <p:cNvPr id="1888" name="Shape 1888"/>
          <p:cNvPicPr preferRelativeResize="0"/>
          <p:nvPr/>
        </p:nvPicPr>
        <p:blipFill>
          <a:blip r:embed="rId3">
            <a:alphaModFix/>
          </a:blip>
          <a:stretch>
            <a:fillRect/>
          </a:stretch>
        </p:blipFill>
        <p:spPr>
          <a:xfrm>
            <a:off x="457188" y="743625"/>
            <a:ext cx="5895975" cy="3829050"/>
          </a:xfrm>
          <a:prstGeom prst="rect">
            <a:avLst/>
          </a:prstGeom>
          <a:noFill/>
          <a:ln>
            <a:noFill/>
          </a:ln>
        </p:spPr>
      </p:pic>
      <p:sp>
        <p:nvSpPr>
          <p:cNvPr id="1889" name="Shape 1889"/>
          <p:cNvSpPr/>
          <p:nvPr/>
        </p:nvSpPr>
        <p:spPr>
          <a:xfrm>
            <a:off x="3949650" y="1552425"/>
            <a:ext cx="487500" cy="2815500"/>
          </a:xfrm>
          <a:prstGeom prst="rect">
            <a:avLst/>
          </a:prstGeom>
          <a:noFill/>
          <a:ln w="19050" cap="flat" cmpd="sng">
            <a:solidFill>
              <a:srgbClr val="27868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0" name="Shape 1890"/>
          <p:cNvSpPr/>
          <p:nvPr/>
        </p:nvSpPr>
        <p:spPr>
          <a:xfrm>
            <a:off x="421225" y="2668225"/>
            <a:ext cx="5836500" cy="252000"/>
          </a:xfrm>
          <a:prstGeom prst="rect">
            <a:avLst/>
          </a:prstGeom>
          <a:noFill/>
          <a:ln w="19050" cap="flat" cmpd="sng">
            <a:solidFill>
              <a:srgbClr val="27868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9"/>
                                        </p:tgtEl>
                                        <p:attrNameLst>
                                          <p:attrName>style.visibility</p:attrName>
                                        </p:attrNameLst>
                                      </p:cBhvr>
                                      <p:to>
                                        <p:strVal val="visible"/>
                                      </p:to>
                                    </p:set>
                                    <p:animEffect transition="in" filter="fade">
                                      <p:cBhvr>
                                        <p:cTn id="7" dur="1000"/>
                                        <p:tgtEl>
                                          <p:spTgt spid="188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890"/>
                                        </p:tgtEl>
                                        <p:attrNameLst>
                                          <p:attrName>style.visibility</p:attrName>
                                        </p:attrNameLst>
                                      </p:cBhvr>
                                      <p:to>
                                        <p:strVal val="visible"/>
                                      </p:to>
                                    </p:set>
                                    <p:animEffect transition="in" filter="fade">
                                      <p:cBhvr>
                                        <p:cTn id="11" dur="1000"/>
                                        <p:tgtEl>
                                          <p:spTgt spid="1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4"/>
        <p:cNvGrpSpPr/>
        <p:nvPr/>
      </p:nvGrpSpPr>
      <p:grpSpPr>
        <a:xfrm>
          <a:off x="0" y="0"/>
          <a:ext cx="0" cy="0"/>
          <a:chOff x="0" y="0"/>
          <a:chExt cx="0" cy="0"/>
        </a:xfrm>
      </p:grpSpPr>
      <p:sp>
        <p:nvSpPr>
          <p:cNvPr id="1895" name="Shape 1895"/>
          <p:cNvSpPr txBox="1">
            <a:spLocks noGrp="1"/>
          </p:cNvSpPr>
          <p:nvPr>
            <p:ph type="title" idx="4294967295"/>
          </p:nvPr>
        </p:nvSpPr>
        <p:spPr>
          <a:xfrm>
            <a:off x="287750" y="258600"/>
            <a:ext cx="8601300" cy="46263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000000"/>
                </a:solidFill>
              </a:rPr>
              <a:t>Training Set</a:t>
            </a:r>
            <a:endParaRPr sz="1800" b="0">
              <a:solidFill>
                <a:srgbClr val="000000"/>
              </a:solidFill>
            </a:endParaRPr>
          </a:p>
          <a:p>
            <a:pPr marL="0" lvl="0" indent="0" algn="ctr" rtl="0">
              <a:spcBef>
                <a:spcPts val="0"/>
              </a:spcBef>
              <a:spcAft>
                <a:spcPts val="0"/>
              </a:spcAft>
              <a:buNone/>
            </a:pPr>
            <a:r>
              <a:rPr lang="en" sz="1800">
                <a:solidFill>
                  <a:srgbClr val="FFFFFF"/>
                </a:solidFill>
              </a:rPr>
              <a:t>Use big image.</a:t>
            </a:r>
            <a:endParaRPr sz="1800">
              <a:solidFill>
                <a:srgbClr val="FFFFFF"/>
              </a:solidFill>
            </a:endParaRPr>
          </a:p>
        </p:txBody>
      </p:sp>
      <p:sp>
        <p:nvSpPr>
          <p:cNvPr id="1896" name="Shape 1896"/>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33</a:t>
            </a:fld>
            <a:endParaRPr/>
          </a:p>
        </p:txBody>
      </p:sp>
      <p:pic>
        <p:nvPicPr>
          <p:cNvPr id="1897" name="Shape 1897"/>
          <p:cNvPicPr preferRelativeResize="0"/>
          <p:nvPr/>
        </p:nvPicPr>
        <p:blipFill>
          <a:blip r:embed="rId4">
            <a:alphaModFix/>
          </a:blip>
          <a:stretch>
            <a:fillRect/>
          </a:stretch>
        </p:blipFill>
        <p:spPr>
          <a:xfrm>
            <a:off x="1070050" y="769450"/>
            <a:ext cx="6942576" cy="3786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pic>
        <p:nvPicPr>
          <p:cNvPr id="1902" name="Shape 1902"/>
          <p:cNvPicPr preferRelativeResize="0"/>
          <p:nvPr/>
        </p:nvPicPr>
        <p:blipFill>
          <a:blip r:embed="rId3">
            <a:alphaModFix/>
          </a:blip>
          <a:stretch>
            <a:fillRect/>
          </a:stretch>
        </p:blipFill>
        <p:spPr>
          <a:xfrm>
            <a:off x="1379487" y="839001"/>
            <a:ext cx="6385025" cy="3565950"/>
          </a:xfrm>
          <a:prstGeom prst="rect">
            <a:avLst/>
          </a:prstGeom>
          <a:noFill/>
          <a:ln>
            <a:noFill/>
          </a:ln>
        </p:spPr>
      </p:pic>
      <p:sp>
        <p:nvSpPr>
          <p:cNvPr id="1903" name="Shape 1903"/>
          <p:cNvSpPr txBox="1"/>
          <p:nvPr/>
        </p:nvSpPr>
        <p:spPr>
          <a:xfrm>
            <a:off x="2493900" y="503200"/>
            <a:ext cx="41562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Slab"/>
                <a:ea typeface="Roboto Slab"/>
                <a:cs typeface="Roboto Slab"/>
                <a:sym typeface="Roboto Slab"/>
              </a:rPr>
              <a:t>Test Set</a:t>
            </a:r>
            <a:endParaRPr/>
          </a:p>
        </p:txBody>
      </p:sp>
      <p:cxnSp>
        <p:nvCxnSpPr>
          <p:cNvPr id="1904" name="Shape 1904"/>
          <p:cNvCxnSpPr/>
          <p:nvPr/>
        </p:nvCxnSpPr>
        <p:spPr>
          <a:xfrm>
            <a:off x="2919200" y="2542525"/>
            <a:ext cx="0" cy="1005300"/>
          </a:xfrm>
          <a:prstGeom prst="straightConnector1">
            <a:avLst/>
          </a:prstGeom>
          <a:noFill/>
          <a:ln w="28575" cap="flat" cmpd="sng">
            <a:solidFill>
              <a:schemeClr val="dk2"/>
            </a:solidFill>
            <a:prstDash val="solid"/>
            <a:round/>
            <a:headEnd type="none" w="med" len="med"/>
            <a:tailEnd type="triangle" w="med" len="med"/>
          </a:ln>
        </p:spPr>
      </p:cxnSp>
      <p:cxnSp>
        <p:nvCxnSpPr>
          <p:cNvPr id="1905" name="Shape 1905"/>
          <p:cNvCxnSpPr/>
          <p:nvPr/>
        </p:nvCxnSpPr>
        <p:spPr>
          <a:xfrm>
            <a:off x="5507425" y="2195525"/>
            <a:ext cx="0" cy="1005300"/>
          </a:xfrm>
          <a:prstGeom prst="straightConnector1">
            <a:avLst/>
          </a:prstGeom>
          <a:noFill/>
          <a:ln w="28575" cap="flat" cmpd="sng">
            <a:solidFill>
              <a:schemeClr val="dk2"/>
            </a:solidFill>
            <a:prstDash val="solid"/>
            <a:round/>
            <a:headEnd type="none" w="med" len="med"/>
            <a:tailEnd type="triangle" w="med" len="med"/>
          </a:ln>
        </p:spPr>
      </p:cxnSp>
      <p:cxnSp>
        <p:nvCxnSpPr>
          <p:cNvPr id="1906" name="Shape 1906"/>
          <p:cNvCxnSpPr/>
          <p:nvPr/>
        </p:nvCxnSpPr>
        <p:spPr>
          <a:xfrm>
            <a:off x="6650100" y="2542525"/>
            <a:ext cx="0" cy="1005300"/>
          </a:xfrm>
          <a:prstGeom prst="straightConnector1">
            <a:avLst/>
          </a:prstGeom>
          <a:noFill/>
          <a:ln w="28575" cap="flat" cmpd="sng">
            <a:solidFill>
              <a:schemeClr val="dk2"/>
            </a:solidFill>
            <a:prstDash val="solid"/>
            <a:round/>
            <a:headEnd type="none" w="med" len="med"/>
            <a:tailEnd type="triangle" w="med" len="med"/>
          </a:ln>
        </p:spPr>
      </p:cxnSp>
      <p:sp>
        <p:nvSpPr>
          <p:cNvPr id="1907" name="Shape 1907"/>
          <p:cNvSpPr txBox="1"/>
          <p:nvPr/>
        </p:nvSpPr>
        <p:spPr>
          <a:xfrm>
            <a:off x="3563425" y="1654250"/>
            <a:ext cx="2259600" cy="483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600" b="1">
                <a:solidFill>
                  <a:srgbClr val="666666"/>
                </a:solidFill>
              </a:rPr>
              <a:t>Lag: ~2 hours</a:t>
            </a:r>
            <a:endParaRPr sz="1600" b="1">
              <a:solidFill>
                <a:srgbClr val="666666"/>
              </a:solidFill>
            </a:endParaRPr>
          </a:p>
          <a:p>
            <a:pPr marL="0" lvl="0" indent="0">
              <a:spcBef>
                <a:spcPts val="0"/>
              </a:spcBef>
              <a:spcAft>
                <a:spcPts val="0"/>
              </a:spcAft>
              <a:buNone/>
            </a:pPr>
            <a:r>
              <a:rPr lang="en" sz="1600" b="1">
                <a:solidFill>
                  <a:srgbClr val="666666"/>
                </a:solidFill>
              </a:rPr>
              <a:t>Horizon: 4 hours</a:t>
            </a:r>
            <a:endParaRPr sz="1600" b="1">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4"/>
                                        </p:tgtEl>
                                        <p:attrNameLst>
                                          <p:attrName>style.visibility</p:attrName>
                                        </p:attrNameLst>
                                      </p:cBhvr>
                                      <p:to>
                                        <p:strVal val="visible"/>
                                      </p:to>
                                    </p:set>
                                    <p:animEffect transition="in" filter="fade">
                                      <p:cBhvr>
                                        <p:cTn id="7" dur="1000"/>
                                        <p:tgtEl>
                                          <p:spTgt spid="1904"/>
                                        </p:tgtEl>
                                      </p:cBhvr>
                                    </p:animEffect>
                                  </p:childTnLst>
                                </p:cTn>
                              </p:par>
                              <p:par>
                                <p:cTn id="8" presetID="10" presetClass="entr" presetSubtype="0" fill="hold" nodeType="withEffect">
                                  <p:stCondLst>
                                    <p:cond delay="0"/>
                                  </p:stCondLst>
                                  <p:childTnLst>
                                    <p:set>
                                      <p:cBhvr>
                                        <p:cTn id="9" dur="1" fill="hold">
                                          <p:stCondLst>
                                            <p:cond delay="0"/>
                                          </p:stCondLst>
                                        </p:cTn>
                                        <p:tgtEl>
                                          <p:spTgt spid="1905"/>
                                        </p:tgtEl>
                                        <p:attrNameLst>
                                          <p:attrName>style.visibility</p:attrName>
                                        </p:attrNameLst>
                                      </p:cBhvr>
                                      <p:to>
                                        <p:strVal val="visible"/>
                                      </p:to>
                                    </p:set>
                                    <p:animEffect transition="in" filter="fade">
                                      <p:cBhvr>
                                        <p:cTn id="10" dur="1000"/>
                                        <p:tgtEl>
                                          <p:spTgt spid="1905"/>
                                        </p:tgtEl>
                                      </p:cBhvr>
                                    </p:animEffect>
                                  </p:childTnLst>
                                </p:cTn>
                              </p:par>
                              <p:par>
                                <p:cTn id="11" presetID="10" presetClass="entr" presetSubtype="0" fill="hold" nodeType="withEffect">
                                  <p:stCondLst>
                                    <p:cond delay="0"/>
                                  </p:stCondLst>
                                  <p:childTnLst>
                                    <p:set>
                                      <p:cBhvr>
                                        <p:cTn id="12" dur="1" fill="hold">
                                          <p:stCondLst>
                                            <p:cond delay="0"/>
                                          </p:stCondLst>
                                        </p:cTn>
                                        <p:tgtEl>
                                          <p:spTgt spid="1906"/>
                                        </p:tgtEl>
                                        <p:attrNameLst>
                                          <p:attrName>style.visibility</p:attrName>
                                        </p:attrNameLst>
                                      </p:cBhvr>
                                      <p:to>
                                        <p:strVal val="visible"/>
                                      </p:to>
                                    </p:set>
                                    <p:animEffect transition="in" filter="fade">
                                      <p:cBhvr>
                                        <p:cTn id="13" dur="1000"/>
                                        <p:tgtEl>
                                          <p:spTgt spid="190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07"/>
                                        </p:tgtEl>
                                        <p:attrNameLst>
                                          <p:attrName>style.visibility</p:attrName>
                                        </p:attrNameLst>
                                      </p:cBhvr>
                                      <p:to>
                                        <p:strVal val="visible"/>
                                      </p:to>
                                    </p:set>
                                    <p:animEffect transition="in" filter="fade">
                                      <p:cBhvr>
                                        <p:cTn id="18" dur="1000"/>
                                        <p:tgtEl>
                                          <p:spTgt spid="1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pic>
        <p:nvPicPr>
          <p:cNvPr id="1912" name="Shape 1912"/>
          <p:cNvPicPr preferRelativeResize="0"/>
          <p:nvPr/>
        </p:nvPicPr>
        <p:blipFill>
          <a:blip r:embed="rId3">
            <a:alphaModFix/>
          </a:blip>
          <a:stretch>
            <a:fillRect/>
          </a:stretch>
        </p:blipFill>
        <p:spPr>
          <a:xfrm>
            <a:off x="0" y="0"/>
            <a:ext cx="5294399" cy="2743575"/>
          </a:xfrm>
          <a:prstGeom prst="rect">
            <a:avLst/>
          </a:prstGeom>
          <a:noFill/>
          <a:ln>
            <a:noFill/>
          </a:ln>
        </p:spPr>
      </p:pic>
      <p:pic>
        <p:nvPicPr>
          <p:cNvPr id="1913" name="Shape 1913"/>
          <p:cNvPicPr preferRelativeResize="0"/>
          <p:nvPr/>
        </p:nvPicPr>
        <p:blipFill>
          <a:blip r:embed="rId4">
            <a:alphaModFix/>
          </a:blip>
          <a:stretch>
            <a:fillRect/>
          </a:stretch>
        </p:blipFill>
        <p:spPr>
          <a:xfrm>
            <a:off x="3860100" y="2657200"/>
            <a:ext cx="5360101" cy="2527400"/>
          </a:xfrm>
          <a:prstGeom prst="rect">
            <a:avLst/>
          </a:prstGeom>
          <a:noFill/>
          <a:ln>
            <a:noFill/>
          </a:ln>
        </p:spPr>
      </p:pic>
      <p:sp>
        <p:nvSpPr>
          <p:cNvPr id="1914" name="Shape 1914"/>
          <p:cNvSpPr txBox="1"/>
          <p:nvPr/>
        </p:nvSpPr>
        <p:spPr>
          <a:xfrm>
            <a:off x="6108525" y="1721025"/>
            <a:ext cx="3939900" cy="34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300" b="1"/>
              <a:t>Chiller 3</a:t>
            </a:r>
            <a:endParaRPr sz="3300" b="1"/>
          </a:p>
        </p:txBody>
      </p:sp>
      <p:sp>
        <p:nvSpPr>
          <p:cNvPr id="1915" name="Shape 1915"/>
          <p:cNvSpPr txBox="1">
            <a:spLocks noGrp="1"/>
          </p:cNvSpPr>
          <p:nvPr>
            <p:ph type="body" idx="4294967295"/>
          </p:nvPr>
        </p:nvSpPr>
        <p:spPr>
          <a:xfrm>
            <a:off x="5294400" y="445850"/>
            <a:ext cx="19185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Training Set</a:t>
            </a:r>
            <a:endParaRPr b="1"/>
          </a:p>
          <a:p>
            <a:pPr marL="0" lvl="0" indent="0" rtl="0">
              <a:spcBef>
                <a:spcPts val="600"/>
              </a:spcBef>
              <a:spcAft>
                <a:spcPts val="0"/>
              </a:spcAft>
              <a:buNone/>
            </a:pPr>
            <a:endParaRPr/>
          </a:p>
        </p:txBody>
      </p:sp>
      <p:sp>
        <p:nvSpPr>
          <p:cNvPr id="1916" name="Shape 1916"/>
          <p:cNvSpPr txBox="1">
            <a:spLocks noGrp="1"/>
          </p:cNvSpPr>
          <p:nvPr>
            <p:ph type="body" idx="4294967295"/>
          </p:nvPr>
        </p:nvSpPr>
        <p:spPr>
          <a:xfrm>
            <a:off x="2161025" y="4165825"/>
            <a:ext cx="16224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Test Set</a:t>
            </a:r>
            <a:endParaRPr b="1"/>
          </a:p>
          <a:p>
            <a:pPr marL="0" lvl="0" indent="0" rtl="0">
              <a:spcBef>
                <a:spcPts val="6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Shape 1921"/>
          <p:cNvSpPr/>
          <p:nvPr/>
        </p:nvSpPr>
        <p:spPr>
          <a:xfrm>
            <a:off x="3820850" y="2490525"/>
            <a:ext cx="5398200" cy="2678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2" name="Shape 1922"/>
          <p:cNvSpPr txBox="1"/>
          <p:nvPr/>
        </p:nvSpPr>
        <p:spPr>
          <a:xfrm>
            <a:off x="6108525" y="1721025"/>
            <a:ext cx="3939900" cy="34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300" b="1"/>
              <a:t>Chiller 1</a:t>
            </a:r>
            <a:endParaRPr sz="3300" b="1"/>
          </a:p>
        </p:txBody>
      </p:sp>
      <p:pic>
        <p:nvPicPr>
          <p:cNvPr id="1923" name="Shape 1923"/>
          <p:cNvPicPr preferRelativeResize="0"/>
          <p:nvPr/>
        </p:nvPicPr>
        <p:blipFill>
          <a:blip r:embed="rId3">
            <a:alphaModFix/>
          </a:blip>
          <a:stretch>
            <a:fillRect/>
          </a:stretch>
        </p:blipFill>
        <p:spPr>
          <a:xfrm>
            <a:off x="3870800" y="2592425"/>
            <a:ext cx="5248775" cy="2474875"/>
          </a:xfrm>
          <a:prstGeom prst="rect">
            <a:avLst/>
          </a:prstGeom>
          <a:noFill/>
          <a:ln>
            <a:noFill/>
          </a:ln>
        </p:spPr>
      </p:pic>
      <p:sp>
        <p:nvSpPr>
          <p:cNvPr id="1924" name="Shape 1924"/>
          <p:cNvSpPr txBox="1">
            <a:spLocks noGrp="1"/>
          </p:cNvSpPr>
          <p:nvPr>
            <p:ph type="body" idx="4294967295"/>
          </p:nvPr>
        </p:nvSpPr>
        <p:spPr>
          <a:xfrm>
            <a:off x="5294400" y="445850"/>
            <a:ext cx="19185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Training Set</a:t>
            </a:r>
            <a:endParaRPr b="1"/>
          </a:p>
          <a:p>
            <a:pPr marL="0" lvl="0" indent="0" rtl="0">
              <a:spcBef>
                <a:spcPts val="600"/>
              </a:spcBef>
              <a:spcAft>
                <a:spcPts val="0"/>
              </a:spcAft>
              <a:buNone/>
            </a:pPr>
            <a:endParaRPr/>
          </a:p>
        </p:txBody>
      </p:sp>
      <p:sp>
        <p:nvSpPr>
          <p:cNvPr id="1925" name="Shape 1925"/>
          <p:cNvSpPr txBox="1">
            <a:spLocks noGrp="1"/>
          </p:cNvSpPr>
          <p:nvPr>
            <p:ph type="body" idx="4294967295"/>
          </p:nvPr>
        </p:nvSpPr>
        <p:spPr>
          <a:xfrm>
            <a:off x="2161025" y="4165825"/>
            <a:ext cx="16224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Test Set</a:t>
            </a:r>
            <a:endParaRPr b="1"/>
          </a:p>
          <a:p>
            <a:pPr marL="0" lvl="0" indent="0" rtl="0">
              <a:spcBef>
                <a:spcPts val="600"/>
              </a:spcBef>
              <a:spcAft>
                <a:spcPts val="0"/>
              </a:spcAft>
              <a:buNone/>
            </a:pPr>
            <a:endParaRPr/>
          </a:p>
        </p:txBody>
      </p:sp>
      <p:pic>
        <p:nvPicPr>
          <p:cNvPr id="1926" name="Shape 1926"/>
          <p:cNvPicPr preferRelativeResize="0"/>
          <p:nvPr/>
        </p:nvPicPr>
        <p:blipFill>
          <a:blip r:embed="rId4">
            <a:alphaModFix/>
          </a:blip>
          <a:stretch>
            <a:fillRect/>
          </a:stretch>
        </p:blipFill>
        <p:spPr>
          <a:xfrm>
            <a:off x="0" y="0"/>
            <a:ext cx="5153450" cy="2807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pic>
        <p:nvPicPr>
          <p:cNvPr id="1931" name="Shape 1931"/>
          <p:cNvPicPr preferRelativeResize="0"/>
          <p:nvPr/>
        </p:nvPicPr>
        <p:blipFill rotWithShape="1">
          <a:blip r:embed="rId3">
            <a:alphaModFix/>
          </a:blip>
          <a:srcRect l="-6010" t="-6010"/>
          <a:stretch/>
        </p:blipFill>
        <p:spPr>
          <a:xfrm>
            <a:off x="3783425" y="2480000"/>
            <a:ext cx="5360574" cy="2663500"/>
          </a:xfrm>
          <a:prstGeom prst="rect">
            <a:avLst/>
          </a:prstGeom>
          <a:noFill/>
          <a:ln>
            <a:noFill/>
          </a:ln>
        </p:spPr>
      </p:pic>
      <p:pic>
        <p:nvPicPr>
          <p:cNvPr id="1932" name="Shape 1932"/>
          <p:cNvPicPr preferRelativeResize="0"/>
          <p:nvPr/>
        </p:nvPicPr>
        <p:blipFill>
          <a:blip r:embed="rId4">
            <a:alphaModFix/>
          </a:blip>
          <a:stretch>
            <a:fillRect/>
          </a:stretch>
        </p:blipFill>
        <p:spPr>
          <a:xfrm>
            <a:off x="0" y="-36400"/>
            <a:ext cx="5182950" cy="2777625"/>
          </a:xfrm>
          <a:prstGeom prst="rect">
            <a:avLst/>
          </a:prstGeom>
          <a:noFill/>
          <a:ln>
            <a:noFill/>
          </a:ln>
        </p:spPr>
      </p:pic>
      <p:sp>
        <p:nvSpPr>
          <p:cNvPr id="1933" name="Shape 1933"/>
          <p:cNvSpPr txBox="1">
            <a:spLocks noGrp="1"/>
          </p:cNvSpPr>
          <p:nvPr>
            <p:ph type="body" idx="4294967295"/>
          </p:nvPr>
        </p:nvSpPr>
        <p:spPr>
          <a:xfrm>
            <a:off x="5142000" y="369650"/>
            <a:ext cx="19185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Training Set</a:t>
            </a:r>
            <a:endParaRPr b="1"/>
          </a:p>
          <a:p>
            <a:pPr marL="0" lvl="0" indent="0" rtl="0">
              <a:spcBef>
                <a:spcPts val="600"/>
              </a:spcBef>
              <a:spcAft>
                <a:spcPts val="0"/>
              </a:spcAft>
              <a:buNone/>
            </a:pPr>
            <a:endParaRPr/>
          </a:p>
        </p:txBody>
      </p:sp>
      <p:sp>
        <p:nvSpPr>
          <p:cNvPr id="1934" name="Shape 1934"/>
          <p:cNvSpPr txBox="1">
            <a:spLocks noGrp="1"/>
          </p:cNvSpPr>
          <p:nvPr>
            <p:ph type="body" idx="4294967295"/>
          </p:nvPr>
        </p:nvSpPr>
        <p:spPr>
          <a:xfrm>
            <a:off x="2389625" y="4165825"/>
            <a:ext cx="16224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Test Set</a:t>
            </a:r>
            <a:endParaRPr b="1"/>
          </a:p>
          <a:p>
            <a:pPr marL="0" lvl="0" indent="0" rtl="0">
              <a:spcBef>
                <a:spcPts val="600"/>
              </a:spcBef>
              <a:spcAft>
                <a:spcPts val="0"/>
              </a:spcAft>
              <a:buNone/>
            </a:pPr>
            <a:endParaRPr/>
          </a:p>
        </p:txBody>
      </p:sp>
      <p:sp>
        <p:nvSpPr>
          <p:cNvPr id="1935" name="Shape 1935"/>
          <p:cNvSpPr txBox="1"/>
          <p:nvPr/>
        </p:nvSpPr>
        <p:spPr>
          <a:xfrm>
            <a:off x="6108525" y="1721025"/>
            <a:ext cx="3939900" cy="34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300" b="1"/>
              <a:t>Chiller 2</a:t>
            </a:r>
            <a:endParaRPr sz="33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pic>
        <p:nvPicPr>
          <p:cNvPr id="1940" name="Shape 1940"/>
          <p:cNvPicPr preferRelativeResize="0"/>
          <p:nvPr/>
        </p:nvPicPr>
        <p:blipFill>
          <a:blip r:embed="rId3">
            <a:alphaModFix/>
          </a:blip>
          <a:stretch>
            <a:fillRect/>
          </a:stretch>
        </p:blipFill>
        <p:spPr>
          <a:xfrm>
            <a:off x="0" y="0"/>
            <a:ext cx="5073851" cy="2830925"/>
          </a:xfrm>
          <a:prstGeom prst="rect">
            <a:avLst/>
          </a:prstGeom>
          <a:noFill/>
          <a:ln>
            <a:noFill/>
          </a:ln>
        </p:spPr>
      </p:pic>
      <p:pic>
        <p:nvPicPr>
          <p:cNvPr id="1941" name="Shape 1941"/>
          <p:cNvPicPr preferRelativeResize="0"/>
          <p:nvPr/>
        </p:nvPicPr>
        <p:blipFill>
          <a:blip r:embed="rId4">
            <a:alphaModFix/>
          </a:blip>
          <a:stretch>
            <a:fillRect/>
          </a:stretch>
        </p:blipFill>
        <p:spPr>
          <a:xfrm>
            <a:off x="4119201" y="2537175"/>
            <a:ext cx="5073851" cy="2606325"/>
          </a:xfrm>
          <a:prstGeom prst="rect">
            <a:avLst/>
          </a:prstGeom>
          <a:noFill/>
          <a:ln>
            <a:noFill/>
          </a:ln>
        </p:spPr>
      </p:pic>
      <p:sp>
        <p:nvSpPr>
          <p:cNvPr id="1942" name="Shape 1942"/>
          <p:cNvSpPr txBox="1">
            <a:spLocks noGrp="1"/>
          </p:cNvSpPr>
          <p:nvPr>
            <p:ph type="body" idx="4294967295"/>
          </p:nvPr>
        </p:nvSpPr>
        <p:spPr>
          <a:xfrm>
            <a:off x="5142000" y="369650"/>
            <a:ext cx="19185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Training Set</a:t>
            </a:r>
            <a:endParaRPr b="1"/>
          </a:p>
          <a:p>
            <a:pPr marL="0" lvl="0" indent="0" rtl="0">
              <a:spcBef>
                <a:spcPts val="600"/>
              </a:spcBef>
              <a:spcAft>
                <a:spcPts val="0"/>
              </a:spcAft>
              <a:buNone/>
            </a:pPr>
            <a:endParaRPr/>
          </a:p>
        </p:txBody>
      </p:sp>
      <p:sp>
        <p:nvSpPr>
          <p:cNvPr id="1943" name="Shape 1943"/>
          <p:cNvSpPr txBox="1">
            <a:spLocks noGrp="1"/>
          </p:cNvSpPr>
          <p:nvPr>
            <p:ph type="body" idx="4294967295"/>
          </p:nvPr>
        </p:nvSpPr>
        <p:spPr>
          <a:xfrm>
            <a:off x="2389625" y="4165825"/>
            <a:ext cx="1622400" cy="653100"/>
          </a:xfrm>
          <a:prstGeom prst="rect">
            <a:avLst/>
          </a:prstGeom>
          <a:solidFill>
            <a:srgbClr val="EEECE1">
              <a:alpha val="49620"/>
            </a:srgbClr>
          </a:solid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 b="1"/>
              <a:t>Test Set</a:t>
            </a:r>
            <a:endParaRPr b="1"/>
          </a:p>
          <a:p>
            <a:pPr marL="0" lvl="0" indent="0" rtl="0">
              <a:spcBef>
                <a:spcPts val="600"/>
              </a:spcBef>
              <a:spcAft>
                <a:spcPts val="0"/>
              </a:spcAft>
              <a:buNone/>
            </a:pPr>
            <a:endParaRPr/>
          </a:p>
        </p:txBody>
      </p:sp>
      <p:sp>
        <p:nvSpPr>
          <p:cNvPr id="1944" name="Shape 1944"/>
          <p:cNvSpPr txBox="1"/>
          <p:nvPr/>
        </p:nvSpPr>
        <p:spPr>
          <a:xfrm>
            <a:off x="6108525" y="1721025"/>
            <a:ext cx="3939900" cy="348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300" b="1"/>
              <a:t>Chiller 4</a:t>
            </a:r>
            <a:endParaRPr sz="33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8"/>
        <p:cNvGrpSpPr/>
        <p:nvPr/>
      </p:nvGrpSpPr>
      <p:grpSpPr>
        <a:xfrm>
          <a:off x="0" y="0"/>
          <a:ext cx="0" cy="0"/>
          <a:chOff x="0" y="0"/>
          <a:chExt cx="0" cy="0"/>
        </a:xfrm>
      </p:grpSpPr>
      <p:sp>
        <p:nvSpPr>
          <p:cNvPr id="1949" name="Shape 1949"/>
          <p:cNvSpPr txBox="1">
            <a:spLocks noGrp="1"/>
          </p:cNvSpPr>
          <p:nvPr>
            <p:ph type="title" idx="4294967295"/>
          </p:nvPr>
        </p:nvSpPr>
        <p:spPr>
          <a:xfrm>
            <a:off x="271350" y="280350"/>
            <a:ext cx="8620800" cy="4601700"/>
          </a:xfrm>
          <a:prstGeom prst="rect">
            <a:avLst/>
          </a:prstGeom>
          <a:solidFill>
            <a:srgbClr val="FFFFFF"/>
          </a:solidFill>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000000"/>
                </a:solidFill>
              </a:rPr>
              <a:t>Determining Error Occurrences</a:t>
            </a:r>
            <a:endParaRPr sz="1800" b="0">
              <a:solidFill>
                <a:srgbClr val="000000"/>
              </a:solidFill>
            </a:endParaRPr>
          </a:p>
          <a:p>
            <a:pPr marL="0" lvl="0" indent="0" algn="ctr" rtl="0">
              <a:spcBef>
                <a:spcPts val="0"/>
              </a:spcBef>
              <a:spcAft>
                <a:spcPts val="0"/>
              </a:spcAft>
              <a:buNone/>
            </a:pPr>
            <a:r>
              <a:rPr lang="en" sz="1800">
                <a:solidFill>
                  <a:srgbClr val="FFFFFF"/>
                </a:solidFill>
              </a:rPr>
              <a:t>Use big image.</a:t>
            </a:r>
            <a:endParaRPr sz="1800">
              <a:solidFill>
                <a:srgbClr val="FFFFFF"/>
              </a:solidFill>
            </a:endParaRPr>
          </a:p>
        </p:txBody>
      </p:sp>
      <p:sp>
        <p:nvSpPr>
          <p:cNvPr id="1950" name="Shape 1950"/>
          <p:cNvSpPr txBox="1"/>
          <p:nvPr/>
        </p:nvSpPr>
        <p:spPr>
          <a:xfrm>
            <a:off x="592775" y="1039625"/>
            <a:ext cx="4961700" cy="2459700"/>
          </a:xfrm>
          <a:prstGeom prst="rect">
            <a:avLst/>
          </a:prstGeom>
          <a:solidFill>
            <a:srgbClr val="EEECE1">
              <a:alpha val="4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b="1" u="sng">
                <a:solidFill>
                  <a:srgbClr val="266D78"/>
                </a:solidFill>
                <a:latin typeface="Muli"/>
                <a:ea typeface="Muli"/>
                <a:cs typeface="Muli"/>
                <a:sym typeface="Muli"/>
              </a:rPr>
              <a:t>Probabilistic Classifier</a:t>
            </a:r>
            <a:endParaRPr sz="2400" b="1" u="sng">
              <a:solidFill>
                <a:srgbClr val="266D78"/>
              </a:solidFill>
              <a:latin typeface="Muli"/>
              <a:ea typeface="Muli"/>
              <a:cs typeface="Muli"/>
              <a:sym typeface="Muli"/>
            </a:endParaRPr>
          </a:p>
          <a:p>
            <a:pPr marL="0" marR="0" lvl="0" indent="0" algn="l" rtl="0">
              <a:lnSpc>
                <a:spcPct val="100000"/>
              </a:lnSpc>
              <a:spcBef>
                <a:spcPts val="0"/>
              </a:spcBef>
              <a:spcAft>
                <a:spcPts val="0"/>
              </a:spcAft>
              <a:buNone/>
            </a:pPr>
            <a:endParaRPr sz="2400">
              <a:solidFill>
                <a:srgbClr val="266D78"/>
              </a:solidFill>
              <a:latin typeface="Muli Light"/>
              <a:ea typeface="Muli Light"/>
              <a:cs typeface="Muli Light"/>
              <a:sym typeface="Muli Light"/>
            </a:endParaRPr>
          </a:p>
          <a:p>
            <a:pPr marL="0" marR="0" lvl="0" indent="0" algn="l" rtl="0">
              <a:lnSpc>
                <a:spcPct val="100000"/>
              </a:lnSpc>
              <a:spcBef>
                <a:spcPts val="0"/>
              </a:spcBef>
              <a:spcAft>
                <a:spcPts val="0"/>
              </a:spcAft>
              <a:buNone/>
            </a:pPr>
            <a:r>
              <a:rPr lang="en" sz="2400">
                <a:solidFill>
                  <a:srgbClr val="266D78"/>
                </a:solidFill>
                <a:latin typeface="Muli Light"/>
                <a:ea typeface="Muli Light"/>
                <a:cs typeface="Muli Light"/>
                <a:sym typeface="Muli Light"/>
              </a:rPr>
              <a:t>Function that takes in:</a:t>
            </a:r>
            <a:endParaRPr sz="2400">
              <a:solidFill>
                <a:srgbClr val="266D78"/>
              </a:solidFill>
              <a:latin typeface="Muli Light"/>
              <a:ea typeface="Muli Light"/>
              <a:cs typeface="Muli Light"/>
              <a:sym typeface="Muli Light"/>
            </a:endParaRPr>
          </a:p>
          <a:p>
            <a:pPr marL="457200" marR="0" lvl="0" indent="-381000" algn="l" rtl="0">
              <a:lnSpc>
                <a:spcPct val="100000"/>
              </a:lnSpc>
              <a:spcBef>
                <a:spcPts val="0"/>
              </a:spcBef>
              <a:spcAft>
                <a:spcPts val="0"/>
              </a:spcAft>
              <a:buClr>
                <a:srgbClr val="266D78"/>
              </a:buClr>
              <a:buSzPts val="2400"/>
              <a:buFont typeface="Muli Light"/>
              <a:buAutoNum type="arabicParenR"/>
            </a:pPr>
            <a:r>
              <a:rPr lang="en" sz="2400">
                <a:solidFill>
                  <a:srgbClr val="266D78"/>
                </a:solidFill>
                <a:latin typeface="Muli Light"/>
                <a:ea typeface="Muli Light"/>
                <a:cs typeface="Muli Light"/>
                <a:sym typeface="Muli Light"/>
              </a:rPr>
              <a:t>Mean HCR</a:t>
            </a:r>
            <a:endParaRPr sz="2400">
              <a:solidFill>
                <a:srgbClr val="266D78"/>
              </a:solidFill>
              <a:latin typeface="Muli Light"/>
              <a:ea typeface="Muli Light"/>
              <a:cs typeface="Muli Light"/>
              <a:sym typeface="Muli Light"/>
            </a:endParaRPr>
          </a:p>
          <a:p>
            <a:pPr marL="457200" marR="0" lvl="0" indent="-381000" algn="l" rtl="0">
              <a:lnSpc>
                <a:spcPct val="100000"/>
              </a:lnSpc>
              <a:spcBef>
                <a:spcPts val="0"/>
              </a:spcBef>
              <a:spcAft>
                <a:spcPts val="0"/>
              </a:spcAft>
              <a:buClr>
                <a:srgbClr val="266D78"/>
              </a:buClr>
              <a:buSzPts val="2400"/>
              <a:buFont typeface="Muli Light"/>
              <a:buAutoNum type="arabicParenR"/>
            </a:pPr>
            <a:r>
              <a:rPr lang="en" sz="2400">
                <a:solidFill>
                  <a:srgbClr val="266D78"/>
                </a:solidFill>
                <a:latin typeface="Muli Light"/>
                <a:ea typeface="Muli Light"/>
                <a:cs typeface="Muli Light"/>
                <a:sym typeface="Muli Light"/>
              </a:rPr>
              <a:t>Gradient of HCR</a:t>
            </a:r>
            <a:endParaRPr sz="2400">
              <a:solidFill>
                <a:srgbClr val="266D78"/>
              </a:solidFill>
              <a:latin typeface="Muli Light"/>
              <a:ea typeface="Muli Light"/>
              <a:cs typeface="Muli Light"/>
              <a:sym typeface="Muli Light"/>
            </a:endParaRPr>
          </a:p>
          <a:p>
            <a:pPr marL="457200" marR="0" lvl="0" indent="-381000" algn="l" rtl="0">
              <a:lnSpc>
                <a:spcPct val="100000"/>
              </a:lnSpc>
              <a:spcBef>
                <a:spcPts val="0"/>
              </a:spcBef>
              <a:spcAft>
                <a:spcPts val="0"/>
              </a:spcAft>
              <a:buClr>
                <a:srgbClr val="266D78"/>
              </a:buClr>
              <a:buSzPts val="2400"/>
              <a:buFont typeface="Muli Light"/>
              <a:buAutoNum type="arabicParenR"/>
            </a:pPr>
            <a:r>
              <a:rPr lang="en" sz="2400">
                <a:solidFill>
                  <a:srgbClr val="266D78"/>
                </a:solidFill>
                <a:latin typeface="Muli Light"/>
                <a:ea typeface="Muli Light"/>
                <a:cs typeface="Muli Light"/>
                <a:sym typeface="Muli Light"/>
              </a:rPr>
              <a:t>Variance of HCR</a:t>
            </a:r>
            <a:endParaRPr sz="2400">
              <a:solidFill>
                <a:srgbClr val="266D78"/>
              </a:solidFill>
              <a:latin typeface="Muli Light"/>
              <a:ea typeface="Muli Light"/>
              <a:cs typeface="Muli Light"/>
              <a:sym typeface="Muli Light"/>
            </a:endParaRPr>
          </a:p>
        </p:txBody>
      </p:sp>
      <p:sp>
        <p:nvSpPr>
          <p:cNvPr id="1951" name="Shape 1951"/>
          <p:cNvSpPr/>
          <p:nvPr/>
        </p:nvSpPr>
        <p:spPr>
          <a:xfrm>
            <a:off x="3820550" y="1990175"/>
            <a:ext cx="845700" cy="1392900"/>
          </a:xfrm>
          <a:prstGeom prst="righ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2" name="Shape 1952"/>
          <p:cNvSpPr txBox="1"/>
          <p:nvPr/>
        </p:nvSpPr>
        <p:spPr>
          <a:xfrm>
            <a:off x="4666250" y="2407925"/>
            <a:ext cx="538200" cy="557400"/>
          </a:xfrm>
          <a:prstGeom prst="rect">
            <a:avLst/>
          </a:prstGeom>
          <a:solidFill>
            <a:srgbClr val="EEECE1">
              <a:alpha val="4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400" b="1">
                <a:solidFill>
                  <a:srgbClr val="266D78"/>
                </a:solidFill>
                <a:latin typeface="Muli"/>
                <a:ea typeface="Muli"/>
                <a:cs typeface="Muli"/>
                <a:sym typeface="Muli"/>
              </a:rPr>
              <a:t>P</a:t>
            </a:r>
            <a:endParaRPr sz="2400">
              <a:solidFill>
                <a:srgbClr val="266D78"/>
              </a:solidFill>
              <a:latin typeface="Muli Light"/>
              <a:ea typeface="Muli Light"/>
              <a:cs typeface="Muli Light"/>
              <a:sym typeface="Muli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1"/>
                                        </p:tgtEl>
                                        <p:attrNameLst>
                                          <p:attrName>style.visibility</p:attrName>
                                        </p:attrNameLst>
                                      </p:cBhvr>
                                      <p:to>
                                        <p:strVal val="visible"/>
                                      </p:to>
                                    </p:set>
                                    <p:animEffect transition="in" filter="fade">
                                      <p:cBhvr>
                                        <p:cTn id="7" dur="1000"/>
                                        <p:tgtEl>
                                          <p:spTgt spid="195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52"/>
                                        </p:tgtEl>
                                        <p:attrNameLst>
                                          <p:attrName>style.visibility</p:attrName>
                                        </p:attrNameLst>
                                      </p:cBhvr>
                                      <p:to>
                                        <p:strVal val="visible"/>
                                      </p:to>
                                    </p:set>
                                    <p:animEffect transition="in" filter="fade">
                                      <p:cBhvr>
                                        <p:cTn id="11" dur="1000"/>
                                        <p:tgtEl>
                                          <p:spTgt spid="1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ED155"/>
        </a:solidFill>
        <a:effectLst/>
      </p:bgPr>
    </p:bg>
    <p:spTree>
      <p:nvGrpSpPr>
        <p:cNvPr id="1" name="Shape 1628"/>
        <p:cNvGrpSpPr/>
        <p:nvPr/>
      </p:nvGrpSpPr>
      <p:grpSpPr>
        <a:xfrm>
          <a:off x="0" y="0"/>
          <a:ext cx="0" cy="0"/>
          <a:chOff x="0" y="0"/>
          <a:chExt cx="0" cy="0"/>
        </a:xfrm>
      </p:grpSpPr>
      <p:sp>
        <p:nvSpPr>
          <p:cNvPr id="1629" name="Shape 1629"/>
          <p:cNvSpPr txBox="1">
            <a:spLocks noGrp="1"/>
          </p:cNvSpPr>
          <p:nvPr>
            <p:ph type="subTitle" idx="4294967295"/>
          </p:nvPr>
        </p:nvSpPr>
        <p:spPr>
          <a:xfrm>
            <a:off x="563250" y="3887524"/>
            <a:ext cx="8017500" cy="68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rPr>
              <a:t>Source: SAS Analytics Experience 2016 presentation on Prediction of Chilled Water Plant Failures and System Optimization </a:t>
            </a:r>
            <a:endParaRPr sz="1800">
              <a:solidFill>
                <a:srgbClr val="FFFFFF"/>
              </a:solidFill>
            </a:endParaRPr>
          </a:p>
          <a:p>
            <a:pPr marL="0" lvl="0" indent="0" algn="ctr" rtl="0">
              <a:spcBef>
                <a:spcPts val="600"/>
              </a:spcBef>
              <a:spcAft>
                <a:spcPts val="0"/>
              </a:spcAft>
              <a:buNone/>
            </a:pPr>
            <a:endParaRPr sz="1800">
              <a:solidFill>
                <a:srgbClr val="FFFFFF"/>
              </a:solidFill>
            </a:endParaRPr>
          </a:p>
        </p:txBody>
      </p:sp>
      <p:sp>
        <p:nvSpPr>
          <p:cNvPr id="1630" name="Shape 1630"/>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a:t>
            </a:fld>
            <a:endParaRPr/>
          </a:p>
        </p:txBody>
      </p:sp>
      <p:pic>
        <p:nvPicPr>
          <p:cNvPr id="1631" name="Shape 1631"/>
          <p:cNvPicPr preferRelativeResize="0"/>
          <p:nvPr/>
        </p:nvPicPr>
        <p:blipFill>
          <a:blip r:embed="rId3">
            <a:alphaModFix/>
          </a:blip>
          <a:stretch>
            <a:fillRect/>
          </a:stretch>
        </p:blipFill>
        <p:spPr>
          <a:xfrm>
            <a:off x="1351163" y="573000"/>
            <a:ext cx="6441680" cy="3382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1956"/>
        <p:cNvGrpSpPr/>
        <p:nvPr/>
      </p:nvGrpSpPr>
      <p:grpSpPr>
        <a:xfrm>
          <a:off x="0" y="0"/>
          <a:ext cx="0" cy="0"/>
          <a:chOff x="0" y="0"/>
          <a:chExt cx="0" cy="0"/>
        </a:xfrm>
      </p:grpSpPr>
      <p:pic>
        <p:nvPicPr>
          <p:cNvPr id="1957" name="Shape 1957"/>
          <p:cNvPicPr preferRelativeResize="0"/>
          <p:nvPr/>
        </p:nvPicPr>
        <p:blipFill>
          <a:blip r:embed="rId3">
            <a:alphaModFix/>
          </a:blip>
          <a:stretch>
            <a:fillRect/>
          </a:stretch>
        </p:blipFill>
        <p:spPr>
          <a:xfrm>
            <a:off x="1126613" y="1163775"/>
            <a:ext cx="6538876" cy="3370800"/>
          </a:xfrm>
          <a:prstGeom prst="rect">
            <a:avLst/>
          </a:prstGeom>
          <a:noFill/>
          <a:ln>
            <a:noFill/>
          </a:ln>
        </p:spPr>
      </p:pic>
      <p:sp>
        <p:nvSpPr>
          <p:cNvPr id="1958" name="Shape 1958"/>
          <p:cNvSpPr txBox="1"/>
          <p:nvPr/>
        </p:nvSpPr>
        <p:spPr>
          <a:xfrm>
            <a:off x="2317963" y="492700"/>
            <a:ext cx="4156200" cy="81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Roboto Slab"/>
                <a:ea typeface="Roboto Slab"/>
                <a:cs typeface="Roboto Slab"/>
                <a:sym typeface="Roboto Slab"/>
              </a:rPr>
              <a:t>Training Set</a:t>
            </a:r>
            <a:endParaRPr sz="1800">
              <a:solidFill>
                <a:schemeClr val="dk1"/>
              </a:solidFill>
              <a:latin typeface="Roboto Slab"/>
              <a:ea typeface="Roboto Slab"/>
              <a:cs typeface="Roboto Slab"/>
              <a:sym typeface="Roboto Slab"/>
            </a:endParaRPr>
          </a:p>
          <a:p>
            <a:pPr marL="0" lvl="0" indent="0" algn="ctr" rtl="0">
              <a:spcBef>
                <a:spcPts val="0"/>
              </a:spcBef>
              <a:spcAft>
                <a:spcPts val="0"/>
              </a:spcAft>
              <a:buNone/>
            </a:pPr>
            <a:r>
              <a:rPr lang="en" sz="1800">
                <a:solidFill>
                  <a:schemeClr val="dk1"/>
                </a:solidFill>
                <a:latin typeface="Roboto Slab"/>
                <a:ea typeface="Roboto Slab"/>
                <a:cs typeface="Roboto Slab"/>
                <a:sym typeface="Roboto Slab"/>
              </a:rPr>
              <a:t>(zoomed in to errors in 2018/08/08)</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Shape 1963"/>
          <p:cNvSpPr txBox="1">
            <a:spLocks noGrp="1"/>
          </p:cNvSpPr>
          <p:nvPr>
            <p:ph type="ctrTitle"/>
          </p:nvPr>
        </p:nvSpPr>
        <p:spPr>
          <a:xfrm>
            <a:off x="543900" y="2489091"/>
            <a:ext cx="3438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7200" b="1">
                <a:solidFill>
                  <a:srgbClr val="50B883"/>
                </a:solidFill>
              </a:rPr>
              <a:t>6.</a:t>
            </a:r>
            <a:endParaRPr sz="7200" b="1">
              <a:solidFill>
                <a:srgbClr val="50B883"/>
              </a:solidFill>
            </a:endParaRPr>
          </a:p>
          <a:p>
            <a:pPr marL="0" lvl="0" indent="0" rtl="0">
              <a:spcBef>
                <a:spcPts val="0"/>
              </a:spcBef>
              <a:spcAft>
                <a:spcPts val="0"/>
              </a:spcAft>
              <a:buNone/>
            </a:pPr>
            <a:r>
              <a:rPr lang="en"/>
              <a:t>Potential Applications</a:t>
            </a:r>
            <a:endParaRPr/>
          </a:p>
        </p:txBody>
      </p:sp>
      <p:sp>
        <p:nvSpPr>
          <p:cNvPr id="1964" name="Shape 1964"/>
          <p:cNvSpPr txBox="1">
            <a:spLocks noGrp="1"/>
          </p:cNvSpPr>
          <p:nvPr>
            <p:ph type="subTitle" idx="1"/>
          </p:nvPr>
        </p:nvSpPr>
        <p:spPr>
          <a:xfrm>
            <a:off x="543900" y="3593393"/>
            <a:ext cx="3438600" cy="78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Translating Technology Solutions into Business Value</a:t>
            </a:r>
            <a:endParaRPr/>
          </a:p>
          <a:p>
            <a:pPr marL="0" marR="0" lvl="0" indent="0" algn="l" rtl="0">
              <a:lnSpc>
                <a:spcPct val="100000"/>
              </a:lnSpc>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Shape 1969"/>
          <p:cNvSpPr/>
          <p:nvPr/>
        </p:nvSpPr>
        <p:spPr>
          <a:xfrm>
            <a:off x="6870774" y="175527"/>
            <a:ext cx="2277317" cy="479244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266D7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0" name="Shape 1970"/>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42</a:t>
            </a:fld>
            <a:endParaRPr/>
          </a:p>
        </p:txBody>
      </p:sp>
      <p:sp>
        <p:nvSpPr>
          <p:cNvPr id="1971" name="Shape 1971"/>
          <p:cNvSpPr txBox="1">
            <a:spLocks noGrp="1"/>
          </p:cNvSpPr>
          <p:nvPr>
            <p:ph type="title"/>
          </p:nvPr>
        </p:nvSpPr>
        <p:spPr>
          <a:xfrm>
            <a:off x="442800" y="1299900"/>
            <a:ext cx="3663300" cy="2543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rgbClr val="50B883"/>
                </a:solidFill>
              </a:rPr>
              <a:t>Resolving issues on-the-go</a:t>
            </a:r>
            <a:endParaRPr>
              <a:solidFill>
                <a:srgbClr val="50B883"/>
              </a:solidFill>
            </a:endParaRPr>
          </a:p>
          <a:p>
            <a:pPr marL="0" lvl="0" indent="0">
              <a:spcBef>
                <a:spcPts val="0"/>
              </a:spcBef>
              <a:spcAft>
                <a:spcPts val="0"/>
              </a:spcAft>
              <a:buNone/>
            </a:pPr>
            <a:endParaRPr>
              <a:solidFill>
                <a:srgbClr val="50B883"/>
              </a:solidFill>
            </a:endParaRPr>
          </a:p>
          <a:p>
            <a:pPr marL="0" lvl="0" indent="0" rtl="0">
              <a:spcBef>
                <a:spcPts val="0"/>
              </a:spcBef>
              <a:spcAft>
                <a:spcPts val="0"/>
              </a:spcAft>
              <a:buNone/>
            </a:pPr>
            <a:r>
              <a:rPr lang="en" sz="1800">
                <a:solidFill>
                  <a:srgbClr val="50B883"/>
                </a:solidFill>
              </a:rPr>
              <a:t>Our predictive model can easily integrate into Evercomm’s existing platform by serving as an AI bot</a:t>
            </a:r>
            <a:endParaRPr sz="1800">
              <a:solidFill>
                <a:srgbClr val="50B883"/>
              </a:solidFill>
            </a:endParaRPr>
          </a:p>
        </p:txBody>
      </p:sp>
      <p:pic>
        <p:nvPicPr>
          <p:cNvPr id="1972" name="Shape 1972"/>
          <p:cNvPicPr preferRelativeResize="0"/>
          <p:nvPr/>
        </p:nvPicPr>
        <p:blipFill>
          <a:blip r:embed="rId3">
            <a:alphaModFix/>
          </a:blip>
          <a:stretch>
            <a:fillRect/>
          </a:stretch>
        </p:blipFill>
        <p:spPr>
          <a:xfrm>
            <a:off x="7055525" y="897613"/>
            <a:ext cx="1907825" cy="3380175"/>
          </a:xfrm>
          <a:prstGeom prst="rect">
            <a:avLst/>
          </a:prstGeom>
          <a:noFill/>
          <a:ln>
            <a:noFill/>
          </a:ln>
        </p:spPr>
      </p:pic>
      <p:sp>
        <p:nvSpPr>
          <p:cNvPr id="1973" name="Shape 1973"/>
          <p:cNvSpPr/>
          <p:nvPr/>
        </p:nvSpPr>
        <p:spPr>
          <a:xfrm>
            <a:off x="4583174" y="191490"/>
            <a:ext cx="2277317" cy="479244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FFFFF"/>
          </a:solidFill>
          <a:ln w="9525" cap="flat" cmpd="sng">
            <a:solidFill>
              <a:srgbClr val="266D7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974" name="Shape 1974"/>
          <p:cNvPicPr preferRelativeResize="0"/>
          <p:nvPr/>
        </p:nvPicPr>
        <p:blipFill>
          <a:blip r:embed="rId4">
            <a:alphaModFix/>
          </a:blip>
          <a:stretch>
            <a:fillRect/>
          </a:stretch>
        </p:blipFill>
        <p:spPr>
          <a:xfrm>
            <a:off x="4765250" y="874925"/>
            <a:ext cx="1913175" cy="3393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Shape 1979"/>
          <p:cNvSpPr/>
          <p:nvPr/>
        </p:nvSpPr>
        <p:spPr>
          <a:xfrm>
            <a:off x="4588988" y="476775"/>
            <a:ext cx="4535024" cy="418995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66D7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0" name="Shape 1980"/>
          <p:cNvSpPr txBox="1">
            <a:spLocks noGrp="1"/>
          </p:cNvSpPr>
          <p:nvPr>
            <p:ph type="body" idx="1"/>
          </p:nvPr>
        </p:nvSpPr>
        <p:spPr>
          <a:xfrm>
            <a:off x="457200" y="1504950"/>
            <a:ext cx="3541200" cy="3266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a:t>Eva could use our predictive model to send notifications to service technicians on usual behaviour in the system</a:t>
            </a:r>
            <a:endParaRPr sz="2400"/>
          </a:p>
        </p:txBody>
      </p:sp>
      <p:sp>
        <p:nvSpPr>
          <p:cNvPr id="1981" name="Shape 1981"/>
          <p:cNvSpPr/>
          <p:nvPr/>
        </p:nvSpPr>
        <p:spPr>
          <a:xfrm>
            <a:off x="5027545" y="1070388"/>
            <a:ext cx="3657900" cy="2335800"/>
          </a:xfrm>
          <a:prstGeom prst="rect">
            <a:avLst/>
          </a:prstGeom>
          <a:solidFill>
            <a:srgbClr val="266D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Muli Light"/>
                <a:ea typeface="Muli Light"/>
                <a:cs typeface="Muli Light"/>
                <a:sym typeface="Muli Light"/>
              </a:rPr>
              <a:t>Place your screenshot here</a:t>
            </a:r>
            <a:endParaRPr sz="1000">
              <a:solidFill>
                <a:srgbClr val="FFFFFF"/>
              </a:solidFill>
              <a:latin typeface="Muli Light"/>
              <a:ea typeface="Muli Light"/>
              <a:cs typeface="Muli Light"/>
              <a:sym typeface="Muli Light"/>
            </a:endParaRPr>
          </a:p>
        </p:txBody>
      </p:sp>
      <p:sp>
        <p:nvSpPr>
          <p:cNvPr id="1982" name="Shape 1982"/>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43</a:t>
            </a:fld>
            <a:endParaRPr/>
          </a:p>
        </p:txBody>
      </p:sp>
      <p:sp>
        <p:nvSpPr>
          <p:cNvPr id="1983" name="Shape 1983"/>
          <p:cNvSpPr txBox="1">
            <a:spLocks noGrp="1"/>
          </p:cNvSpPr>
          <p:nvPr>
            <p:ph type="title"/>
          </p:nvPr>
        </p:nvSpPr>
        <p:spPr>
          <a:xfrm>
            <a:off x="457200" y="510775"/>
            <a:ext cx="35412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Desktop Updates</a:t>
            </a:r>
            <a:endParaRPr/>
          </a:p>
        </p:txBody>
      </p:sp>
      <p:pic>
        <p:nvPicPr>
          <p:cNvPr id="1984" name="Shape 1984"/>
          <p:cNvPicPr preferRelativeResize="0"/>
          <p:nvPr/>
        </p:nvPicPr>
        <p:blipFill rotWithShape="1">
          <a:blip r:embed="rId3">
            <a:alphaModFix/>
          </a:blip>
          <a:srcRect l="7129" r="1695"/>
          <a:stretch/>
        </p:blipFill>
        <p:spPr>
          <a:xfrm>
            <a:off x="4789050" y="692600"/>
            <a:ext cx="4134875" cy="3091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Shape 1989"/>
          <p:cNvSpPr/>
          <p:nvPr/>
        </p:nvSpPr>
        <p:spPr>
          <a:xfrm>
            <a:off x="5336575" y="1224225"/>
            <a:ext cx="3502500" cy="3199800"/>
          </a:xfrm>
          <a:prstGeom prst="rect">
            <a:avLst/>
          </a:prstGeom>
          <a:solidFill>
            <a:srgbClr val="0C53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990" name="Shape 1990"/>
          <p:cNvSpPr/>
          <p:nvPr/>
        </p:nvSpPr>
        <p:spPr>
          <a:xfrm>
            <a:off x="5519675" y="3337661"/>
            <a:ext cx="2956800" cy="147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1" name="Shape 1991"/>
          <p:cNvSpPr/>
          <p:nvPr/>
        </p:nvSpPr>
        <p:spPr>
          <a:xfrm>
            <a:off x="5519675" y="2870658"/>
            <a:ext cx="2956800" cy="147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2" name="Shape 1992"/>
          <p:cNvSpPr/>
          <p:nvPr/>
        </p:nvSpPr>
        <p:spPr>
          <a:xfrm>
            <a:off x="5519675" y="1936653"/>
            <a:ext cx="2956800" cy="147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3" name="Shape 1993"/>
          <p:cNvSpPr/>
          <p:nvPr/>
        </p:nvSpPr>
        <p:spPr>
          <a:xfrm>
            <a:off x="5519675" y="1469650"/>
            <a:ext cx="2956800" cy="147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4" name="Shape 1994"/>
          <p:cNvSpPr/>
          <p:nvPr/>
        </p:nvSpPr>
        <p:spPr>
          <a:xfrm>
            <a:off x="5519675" y="2403655"/>
            <a:ext cx="2956800" cy="147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5" name="Shape 1995"/>
          <p:cNvSpPr txBox="1"/>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sz="1200">
                <a:solidFill>
                  <a:srgbClr val="888888"/>
                </a:solidFill>
                <a:latin typeface="Roboto"/>
                <a:ea typeface="Roboto"/>
                <a:cs typeface="Roboto"/>
                <a:sym typeface="Roboto"/>
              </a:rPr>
              <a:t>44</a:t>
            </a:fld>
            <a:endParaRPr sz="1200">
              <a:solidFill>
                <a:srgbClr val="888888"/>
              </a:solidFill>
              <a:latin typeface="Roboto"/>
              <a:ea typeface="Roboto"/>
              <a:cs typeface="Roboto"/>
              <a:sym typeface="Roboto"/>
            </a:endParaRPr>
          </a:p>
        </p:txBody>
      </p:sp>
      <p:sp>
        <p:nvSpPr>
          <p:cNvPr id="1996" name="Shape 1996"/>
          <p:cNvSpPr/>
          <p:nvPr/>
        </p:nvSpPr>
        <p:spPr>
          <a:xfrm>
            <a:off x="3208575" y="1224225"/>
            <a:ext cx="1965600" cy="3199800"/>
          </a:xfrm>
          <a:prstGeom prst="rect">
            <a:avLst/>
          </a:prstGeom>
          <a:solidFill>
            <a:srgbClr val="1500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rgbClr val="150092"/>
              </a:solidFill>
            </a:endParaRPr>
          </a:p>
        </p:txBody>
      </p:sp>
      <p:sp>
        <p:nvSpPr>
          <p:cNvPr id="1997" name="Shape 1997"/>
          <p:cNvSpPr txBox="1"/>
          <p:nvPr/>
        </p:nvSpPr>
        <p:spPr>
          <a:xfrm>
            <a:off x="3307819" y="1348875"/>
            <a:ext cx="1752300" cy="2950500"/>
          </a:xfrm>
          <a:prstGeom prst="rect">
            <a:avLst/>
          </a:prstGeom>
          <a:solidFill>
            <a:srgbClr val="C9DAF8"/>
          </a:solid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endParaRPr sz="1200">
              <a:solidFill>
                <a:srgbClr val="FFFFFF"/>
              </a:solidFill>
              <a:latin typeface="Roboto"/>
              <a:ea typeface="Roboto"/>
              <a:cs typeface="Roboto"/>
              <a:sym typeface="Roboto"/>
            </a:endParaRPr>
          </a:p>
        </p:txBody>
      </p:sp>
      <p:sp>
        <p:nvSpPr>
          <p:cNvPr id="1998" name="Shape 1998"/>
          <p:cNvSpPr txBox="1"/>
          <p:nvPr/>
        </p:nvSpPr>
        <p:spPr>
          <a:xfrm>
            <a:off x="3208575" y="209550"/>
            <a:ext cx="5478300" cy="4572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r>
              <a:rPr lang="en" sz="2800" b="1">
                <a:solidFill>
                  <a:srgbClr val="FFFFFF"/>
                </a:solidFill>
                <a:latin typeface="Roboto"/>
                <a:ea typeface="Roboto"/>
                <a:cs typeface="Roboto"/>
                <a:sym typeface="Roboto"/>
              </a:rPr>
              <a:t>Chiller Analytics Dashboard</a:t>
            </a:r>
            <a:endParaRPr sz="2800" b="1">
              <a:solidFill>
                <a:srgbClr val="FFFFFF"/>
              </a:solidFill>
              <a:latin typeface="Roboto"/>
              <a:ea typeface="Roboto"/>
              <a:cs typeface="Roboto"/>
              <a:sym typeface="Roboto"/>
            </a:endParaRPr>
          </a:p>
        </p:txBody>
      </p:sp>
      <p:pic>
        <p:nvPicPr>
          <p:cNvPr id="1999" name="Shape 1999"/>
          <p:cNvPicPr preferRelativeResize="0"/>
          <p:nvPr/>
        </p:nvPicPr>
        <p:blipFill rotWithShape="1">
          <a:blip r:embed="rId3">
            <a:alphaModFix/>
          </a:blip>
          <a:srcRect b="6454"/>
          <a:stretch/>
        </p:blipFill>
        <p:spPr>
          <a:xfrm>
            <a:off x="380975" y="1537600"/>
            <a:ext cx="2574200" cy="1488458"/>
          </a:xfrm>
          <a:prstGeom prst="rect">
            <a:avLst/>
          </a:prstGeom>
          <a:noFill/>
          <a:ln>
            <a:noFill/>
          </a:ln>
        </p:spPr>
      </p:pic>
      <p:grpSp>
        <p:nvGrpSpPr>
          <p:cNvPr id="2000" name="Shape 2000"/>
          <p:cNvGrpSpPr/>
          <p:nvPr/>
        </p:nvGrpSpPr>
        <p:grpSpPr>
          <a:xfrm>
            <a:off x="5655558" y="1799500"/>
            <a:ext cx="479147" cy="2032025"/>
            <a:chOff x="5619925" y="1923300"/>
            <a:chExt cx="526073" cy="2032025"/>
          </a:xfrm>
        </p:grpSpPr>
        <p:sp>
          <p:nvSpPr>
            <p:cNvPr id="2001" name="Shape 2001"/>
            <p:cNvSpPr/>
            <p:nvPr/>
          </p:nvSpPr>
          <p:spPr>
            <a:xfrm>
              <a:off x="5619925" y="1923300"/>
              <a:ext cx="141300" cy="2031900"/>
            </a:xfrm>
            <a:prstGeom prst="rect">
              <a:avLst/>
            </a:prstGeom>
            <a:solidFill>
              <a:srgbClr val="79A7C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2" name="Shape 2002"/>
            <p:cNvSpPr/>
            <p:nvPr/>
          </p:nvSpPr>
          <p:spPr>
            <a:xfrm>
              <a:off x="5807910" y="2681925"/>
              <a:ext cx="141300" cy="1273200"/>
            </a:xfrm>
            <a:prstGeom prst="rect">
              <a:avLst/>
            </a:prstGeom>
            <a:solidFill>
              <a:srgbClr val="5D9B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3" name="Shape 2003"/>
            <p:cNvSpPr/>
            <p:nvPr/>
          </p:nvSpPr>
          <p:spPr>
            <a:xfrm>
              <a:off x="6004698" y="2340425"/>
              <a:ext cx="141300" cy="1614900"/>
            </a:xfrm>
            <a:prstGeom prst="rect">
              <a:avLst/>
            </a:prstGeom>
            <a:solidFill>
              <a:srgbClr val="D9E0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04" name="Shape 2004"/>
          <p:cNvGrpSpPr/>
          <p:nvPr/>
        </p:nvGrpSpPr>
        <p:grpSpPr>
          <a:xfrm>
            <a:off x="6400853" y="1691500"/>
            <a:ext cx="479135" cy="2111400"/>
            <a:chOff x="6366750" y="1843900"/>
            <a:chExt cx="479135" cy="2111400"/>
          </a:xfrm>
        </p:grpSpPr>
        <p:sp>
          <p:nvSpPr>
            <p:cNvPr id="2005" name="Shape 2005"/>
            <p:cNvSpPr/>
            <p:nvPr/>
          </p:nvSpPr>
          <p:spPr>
            <a:xfrm>
              <a:off x="6366750" y="2340400"/>
              <a:ext cx="128700" cy="1614900"/>
            </a:xfrm>
            <a:prstGeom prst="rect">
              <a:avLst/>
            </a:prstGeom>
            <a:solidFill>
              <a:srgbClr val="79A7C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6" name="Shape 2006"/>
            <p:cNvSpPr/>
            <p:nvPr/>
          </p:nvSpPr>
          <p:spPr>
            <a:xfrm>
              <a:off x="6537949" y="1843900"/>
              <a:ext cx="128700" cy="2111100"/>
            </a:xfrm>
            <a:prstGeom prst="rect">
              <a:avLst/>
            </a:prstGeom>
            <a:solidFill>
              <a:srgbClr val="5D9B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7" name="Shape 2007"/>
            <p:cNvSpPr/>
            <p:nvPr/>
          </p:nvSpPr>
          <p:spPr>
            <a:xfrm>
              <a:off x="6717185" y="3264325"/>
              <a:ext cx="128700" cy="690900"/>
            </a:xfrm>
            <a:prstGeom prst="rect">
              <a:avLst/>
            </a:prstGeom>
            <a:solidFill>
              <a:srgbClr val="D9E0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08" name="Shape 2008"/>
          <p:cNvGrpSpPr/>
          <p:nvPr/>
        </p:nvGrpSpPr>
        <p:grpSpPr>
          <a:xfrm>
            <a:off x="7146150" y="2053225"/>
            <a:ext cx="479150" cy="1778400"/>
            <a:chOff x="7146150" y="2205625"/>
            <a:chExt cx="479150" cy="1778400"/>
          </a:xfrm>
        </p:grpSpPr>
        <p:sp>
          <p:nvSpPr>
            <p:cNvPr id="2009" name="Shape 2009"/>
            <p:cNvSpPr/>
            <p:nvPr/>
          </p:nvSpPr>
          <p:spPr>
            <a:xfrm>
              <a:off x="7146150" y="2329125"/>
              <a:ext cx="128700" cy="1654800"/>
            </a:xfrm>
            <a:prstGeom prst="rect">
              <a:avLst/>
            </a:prstGeom>
            <a:solidFill>
              <a:srgbClr val="79A7C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0" name="Shape 2010"/>
            <p:cNvSpPr/>
            <p:nvPr/>
          </p:nvSpPr>
          <p:spPr>
            <a:xfrm>
              <a:off x="7317355" y="2710525"/>
              <a:ext cx="128700" cy="1273200"/>
            </a:xfrm>
            <a:prstGeom prst="rect">
              <a:avLst/>
            </a:prstGeom>
            <a:solidFill>
              <a:srgbClr val="5D9B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1" name="Shape 2011"/>
            <p:cNvSpPr/>
            <p:nvPr/>
          </p:nvSpPr>
          <p:spPr>
            <a:xfrm>
              <a:off x="7496600" y="2205625"/>
              <a:ext cx="128700" cy="1778400"/>
            </a:xfrm>
            <a:prstGeom prst="rect">
              <a:avLst/>
            </a:prstGeom>
            <a:solidFill>
              <a:srgbClr val="D9E0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12" name="Shape 2012"/>
          <p:cNvGrpSpPr/>
          <p:nvPr/>
        </p:nvGrpSpPr>
        <p:grpSpPr>
          <a:xfrm>
            <a:off x="7891425" y="2216625"/>
            <a:ext cx="479159" cy="1614913"/>
            <a:chOff x="7891425" y="2369025"/>
            <a:chExt cx="479159" cy="1614913"/>
          </a:xfrm>
        </p:grpSpPr>
        <p:sp>
          <p:nvSpPr>
            <p:cNvPr id="2013" name="Shape 2013"/>
            <p:cNvSpPr/>
            <p:nvPr/>
          </p:nvSpPr>
          <p:spPr>
            <a:xfrm>
              <a:off x="7891425" y="3343438"/>
              <a:ext cx="128700" cy="640500"/>
            </a:xfrm>
            <a:prstGeom prst="rect">
              <a:avLst/>
            </a:prstGeom>
            <a:solidFill>
              <a:srgbClr val="79A7C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4" name="Shape 2014"/>
            <p:cNvSpPr/>
            <p:nvPr/>
          </p:nvSpPr>
          <p:spPr>
            <a:xfrm>
              <a:off x="8062650" y="2710525"/>
              <a:ext cx="128700" cy="1273200"/>
            </a:xfrm>
            <a:prstGeom prst="rect">
              <a:avLst/>
            </a:prstGeom>
            <a:solidFill>
              <a:srgbClr val="5D9B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5" name="Shape 2015"/>
            <p:cNvSpPr/>
            <p:nvPr/>
          </p:nvSpPr>
          <p:spPr>
            <a:xfrm>
              <a:off x="8241884" y="2369025"/>
              <a:ext cx="128700" cy="1614900"/>
            </a:xfrm>
            <a:prstGeom prst="rect">
              <a:avLst/>
            </a:prstGeom>
            <a:solidFill>
              <a:srgbClr val="D9E0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16" name="Shape 2016"/>
          <p:cNvGrpSpPr/>
          <p:nvPr/>
        </p:nvGrpSpPr>
        <p:grpSpPr>
          <a:xfrm>
            <a:off x="5542175" y="3834638"/>
            <a:ext cx="3019175" cy="273900"/>
            <a:chOff x="5542175" y="3834638"/>
            <a:chExt cx="3019175" cy="273900"/>
          </a:xfrm>
        </p:grpSpPr>
        <p:sp>
          <p:nvSpPr>
            <p:cNvPr id="2017" name="Shape 2017"/>
            <p:cNvSpPr txBox="1"/>
            <p:nvPr/>
          </p:nvSpPr>
          <p:spPr>
            <a:xfrm>
              <a:off x="5542175" y="3834638"/>
              <a:ext cx="7059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Chiller 1</a:t>
              </a:r>
              <a:endParaRPr sz="800">
                <a:solidFill>
                  <a:srgbClr val="FFFFFF"/>
                </a:solidFill>
                <a:latin typeface="Roboto"/>
                <a:ea typeface="Roboto"/>
                <a:cs typeface="Roboto"/>
                <a:sym typeface="Roboto"/>
              </a:endParaRPr>
            </a:p>
          </p:txBody>
        </p:sp>
        <p:sp>
          <p:nvSpPr>
            <p:cNvPr id="2018" name="Shape 2018"/>
            <p:cNvSpPr txBox="1"/>
            <p:nvPr/>
          </p:nvSpPr>
          <p:spPr>
            <a:xfrm>
              <a:off x="6313267" y="3834638"/>
              <a:ext cx="7059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Chiller  2</a:t>
              </a:r>
              <a:endParaRPr sz="800">
                <a:solidFill>
                  <a:srgbClr val="FFFFFF"/>
                </a:solidFill>
                <a:latin typeface="Roboto"/>
                <a:ea typeface="Roboto"/>
                <a:cs typeface="Roboto"/>
                <a:sym typeface="Roboto"/>
              </a:endParaRPr>
            </a:p>
          </p:txBody>
        </p:sp>
        <p:sp>
          <p:nvSpPr>
            <p:cNvPr id="2019" name="Shape 2019"/>
            <p:cNvSpPr txBox="1"/>
            <p:nvPr/>
          </p:nvSpPr>
          <p:spPr>
            <a:xfrm>
              <a:off x="7084359" y="3834638"/>
              <a:ext cx="7059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Chiller  3</a:t>
              </a:r>
              <a:endParaRPr sz="800">
                <a:solidFill>
                  <a:srgbClr val="FFFFFF"/>
                </a:solidFill>
                <a:latin typeface="Roboto"/>
                <a:ea typeface="Roboto"/>
                <a:cs typeface="Roboto"/>
                <a:sym typeface="Roboto"/>
              </a:endParaRPr>
            </a:p>
          </p:txBody>
        </p:sp>
        <p:sp>
          <p:nvSpPr>
            <p:cNvPr id="2020" name="Shape 2020"/>
            <p:cNvSpPr txBox="1"/>
            <p:nvPr/>
          </p:nvSpPr>
          <p:spPr>
            <a:xfrm>
              <a:off x="7855450" y="3834638"/>
              <a:ext cx="7059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Chiller 4</a:t>
              </a:r>
              <a:endParaRPr sz="800">
                <a:solidFill>
                  <a:srgbClr val="FFFFFF"/>
                </a:solidFill>
                <a:latin typeface="Roboto"/>
                <a:ea typeface="Roboto"/>
                <a:cs typeface="Roboto"/>
                <a:sym typeface="Roboto"/>
              </a:endParaRPr>
            </a:p>
          </p:txBody>
        </p:sp>
      </p:grpSp>
      <p:sp>
        <p:nvSpPr>
          <p:cNvPr id="2021" name="Shape 2021"/>
          <p:cNvSpPr/>
          <p:nvPr/>
        </p:nvSpPr>
        <p:spPr>
          <a:xfrm>
            <a:off x="5519675" y="3802725"/>
            <a:ext cx="2956800" cy="288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22" name="Shape 2022"/>
          <p:cNvGrpSpPr/>
          <p:nvPr/>
        </p:nvGrpSpPr>
        <p:grpSpPr>
          <a:xfrm>
            <a:off x="5403361" y="4090200"/>
            <a:ext cx="3286487" cy="273900"/>
            <a:chOff x="5912625" y="4090200"/>
            <a:chExt cx="3029300" cy="273900"/>
          </a:xfrm>
        </p:grpSpPr>
        <p:sp>
          <p:nvSpPr>
            <p:cNvPr id="2023" name="Shape 2023"/>
            <p:cNvSpPr/>
            <p:nvPr/>
          </p:nvSpPr>
          <p:spPr>
            <a:xfrm>
              <a:off x="5912625" y="4155250"/>
              <a:ext cx="128700" cy="119700"/>
            </a:xfrm>
            <a:prstGeom prst="rect">
              <a:avLst/>
            </a:prstGeom>
            <a:solidFill>
              <a:srgbClr val="79A7C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4" name="Shape 2024"/>
            <p:cNvSpPr/>
            <p:nvPr/>
          </p:nvSpPr>
          <p:spPr>
            <a:xfrm>
              <a:off x="6916975" y="4155250"/>
              <a:ext cx="128700" cy="119700"/>
            </a:xfrm>
            <a:prstGeom prst="rect">
              <a:avLst/>
            </a:prstGeom>
            <a:solidFill>
              <a:srgbClr val="5D9B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5" name="Shape 2025"/>
            <p:cNvSpPr/>
            <p:nvPr/>
          </p:nvSpPr>
          <p:spPr>
            <a:xfrm>
              <a:off x="7921325" y="4155250"/>
              <a:ext cx="128700" cy="119700"/>
            </a:xfrm>
            <a:prstGeom prst="rect">
              <a:avLst/>
            </a:prstGeom>
            <a:solidFill>
              <a:srgbClr val="D9E0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6" name="Shape 2026"/>
            <p:cNvSpPr txBox="1"/>
            <p:nvPr/>
          </p:nvSpPr>
          <p:spPr>
            <a:xfrm>
              <a:off x="6041325" y="4090200"/>
              <a:ext cx="5448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Mean HCR</a:t>
              </a:r>
              <a:endParaRPr sz="800">
                <a:solidFill>
                  <a:srgbClr val="FFFFFF"/>
                </a:solidFill>
                <a:latin typeface="Roboto"/>
                <a:ea typeface="Roboto"/>
                <a:cs typeface="Roboto"/>
                <a:sym typeface="Roboto"/>
              </a:endParaRPr>
            </a:p>
          </p:txBody>
        </p:sp>
        <p:sp>
          <p:nvSpPr>
            <p:cNvPr id="2027" name="Shape 2027"/>
            <p:cNvSpPr txBox="1"/>
            <p:nvPr/>
          </p:nvSpPr>
          <p:spPr>
            <a:xfrm>
              <a:off x="7045075" y="4090200"/>
              <a:ext cx="5448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Chiller Power(in Watts)</a:t>
              </a:r>
              <a:endParaRPr sz="800">
                <a:solidFill>
                  <a:srgbClr val="FFFFFF"/>
                </a:solidFill>
                <a:latin typeface="Roboto"/>
                <a:ea typeface="Roboto"/>
                <a:cs typeface="Roboto"/>
                <a:sym typeface="Roboto"/>
              </a:endParaRPr>
            </a:p>
          </p:txBody>
        </p:sp>
        <p:sp>
          <p:nvSpPr>
            <p:cNvPr id="2028" name="Shape 2028"/>
            <p:cNvSpPr txBox="1"/>
            <p:nvPr/>
          </p:nvSpPr>
          <p:spPr>
            <a:xfrm>
              <a:off x="8048825" y="4090200"/>
              <a:ext cx="8931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Mean Flow Rate</a:t>
              </a:r>
              <a:endParaRPr sz="800">
                <a:solidFill>
                  <a:srgbClr val="FFFFFF"/>
                </a:solidFill>
                <a:latin typeface="Roboto"/>
                <a:ea typeface="Roboto"/>
                <a:cs typeface="Roboto"/>
                <a:sym typeface="Roboto"/>
              </a:endParaRPr>
            </a:p>
          </p:txBody>
        </p:sp>
      </p:grpSp>
      <p:pic>
        <p:nvPicPr>
          <p:cNvPr id="2029" name="Shape 2029"/>
          <p:cNvPicPr preferRelativeResize="0"/>
          <p:nvPr/>
        </p:nvPicPr>
        <p:blipFill rotWithShape="1">
          <a:blip r:embed="rId4">
            <a:alphaModFix/>
          </a:blip>
          <a:srcRect l="-6010" t="-6010"/>
          <a:stretch/>
        </p:blipFill>
        <p:spPr>
          <a:xfrm>
            <a:off x="-105375" y="3009725"/>
            <a:ext cx="3249967" cy="1614800"/>
          </a:xfrm>
          <a:prstGeom prst="rect">
            <a:avLst/>
          </a:prstGeom>
          <a:noFill/>
          <a:ln>
            <a:noFill/>
          </a:ln>
        </p:spPr>
      </p:pic>
      <p:sp>
        <p:nvSpPr>
          <p:cNvPr id="2030" name="Shape 2030"/>
          <p:cNvSpPr txBox="1"/>
          <p:nvPr/>
        </p:nvSpPr>
        <p:spPr>
          <a:xfrm>
            <a:off x="381075" y="1080375"/>
            <a:ext cx="2574300" cy="457200"/>
          </a:xfrm>
          <a:prstGeom prst="rect">
            <a:avLst/>
          </a:prstGeom>
          <a:solidFill>
            <a:srgbClr val="CFE2F3"/>
          </a:solidFill>
          <a:ln>
            <a:noFill/>
          </a:ln>
        </p:spPr>
        <p:txBody>
          <a:bodyPr spcFirstLastPara="1" wrap="square" lIns="91425" tIns="91425" rIns="91425" bIns="91425" anchor="ctr" anchorCtr="0">
            <a:noAutofit/>
          </a:bodyPr>
          <a:lstStyle/>
          <a:p>
            <a:pPr marL="0" lvl="0" indent="0">
              <a:spcBef>
                <a:spcPts val="0"/>
              </a:spcBef>
              <a:spcAft>
                <a:spcPts val="0"/>
              </a:spcAft>
              <a:buNone/>
            </a:pPr>
            <a:r>
              <a:rPr lang="en">
                <a:solidFill>
                  <a:srgbClr val="0B5394"/>
                </a:solidFill>
                <a:latin typeface="Roboto"/>
                <a:ea typeface="Roboto"/>
                <a:cs typeface="Roboto"/>
                <a:sym typeface="Roboto"/>
              </a:rPr>
              <a:t>Probability of Different Error Types</a:t>
            </a:r>
            <a:endParaRPr>
              <a:solidFill>
                <a:srgbClr val="0B5394"/>
              </a:solidFill>
              <a:latin typeface="Roboto"/>
              <a:ea typeface="Roboto"/>
              <a:cs typeface="Roboto"/>
              <a:sym typeface="Roboto"/>
            </a:endParaRPr>
          </a:p>
        </p:txBody>
      </p:sp>
      <p:sp>
        <p:nvSpPr>
          <p:cNvPr id="2031" name="Shape 2031"/>
          <p:cNvSpPr txBox="1"/>
          <p:nvPr/>
        </p:nvSpPr>
        <p:spPr>
          <a:xfrm>
            <a:off x="3375025" y="1348875"/>
            <a:ext cx="1544400" cy="867900"/>
          </a:xfrm>
          <a:prstGeom prst="rect">
            <a:avLst/>
          </a:prstGeom>
          <a:solidFill>
            <a:srgbClr val="C9DAF8"/>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rgbClr val="150092"/>
                </a:solidFill>
              </a:rPr>
              <a:t>Estimated Time of Error: </a:t>
            </a:r>
            <a:endParaRPr b="1">
              <a:solidFill>
                <a:srgbClr val="150092"/>
              </a:solidFill>
            </a:endParaRPr>
          </a:p>
          <a:p>
            <a:pPr marL="0" lvl="0" indent="0">
              <a:spcBef>
                <a:spcPts val="0"/>
              </a:spcBef>
              <a:spcAft>
                <a:spcPts val="0"/>
              </a:spcAft>
              <a:buNone/>
            </a:pPr>
            <a:r>
              <a:rPr lang="en" b="1">
                <a:solidFill>
                  <a:srgbClr val="FF0000"/>
                </a:solidFill>
              </a:rPr>
              <a:t>09:23 AM</a:t>
            </a:r>
            <a:endParaRPr>
              <a:solidFill>
                <a:srgbClr val="FF0000"/>
              </a:solidFill>
            </a:endParaRPr>
          </a:p>
        </p:txBody>
      </p:sp>
      <p:sp>
        <p:nvSpPr>
          <p:cNvPr id="2032" name="Shape 2032"/>
          <p:cNvSpPr txBox="1"/>
          <p:nvPr/>
        </p:nvSpPr>
        <p:spPr>
          <a:xfrm>
            <a:off x="3313525" y="2868200"/>
            <a:ext cx="1752300" cy="1385400"/>
          </a:xfrm>
          <a:prstGeom prst="rect">
            <a:avLst/>
          </a:prstGeom>
          <a:solidFill>
            <a:srgbClr val="C9DAF8"/>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rgbClr val="FF0000"/>
                </a:solidFill>
              </a:rPr>
              <a:t>Recommended Actions:</a:t>
            </a:r>
            <a:endParaRPr b="1">
              <a:solidFill>
                <a:srgbClr val="FF0000"/>
              </a:solidFill>
            </a:endParaRPr>
          </a:p>
          <a:p>
            <a:pPr marL="0" lvl="0" indent="0">
              <a:spcBef>
                <a:spcPts val="0"/>
              </a:spcBef>
              <a:spcAft>
                <a:spcPts val="0"/>
              </a:spcAft>
              <a:buNone/>
            </a:pPr>
            <a:r>
              <a:rPr lang="en">
                <a:solidFill>
                  <a:srgbClr val="150092"/>
                </a:solidFill>
              </a:rPr>
              <a:t>Investigate Pump Circulation</a:t>
            </a:r>
            <a:endParaRPr>
              <a:solidFill>
                <a:srgbClr val="150092"/>
              </a:solidFill>
            </a:endParaRPr>
          </a:p>
        </p:txBody>
      </p:sp>
      <p:sp>
        <p:nvSpPr>
          <p:cNvPr id="2033" name="Shape 2033"/>
          <p:cNvSpPr/>
          <p:nvPr/>
        </p:nvSpPr>
        <p:spPr>
          <a:xfrm>
            <a:off x="261550" y="4767275"/>
            <a:ext cx="1544400" cy="27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457200" rtl="0">
              <a:spcBef>
                <a:spcPts val="0"/>
              </a:spcBef>
              <a:spcAft>
                <a:spcPts val="0"/>
              </a:spcAft>
              <a:buNone/>
            </a:pPr>
            <a:r>
              <a:rPr lang="en"/>
              <a:t>Back</a:t>
            </a:r>
            <a:endParaRPr/>
          </a:p>
        </p:txBody>
      </p:sp>
      <p:sp>
        <p:nvSpPr>
          <p:cNvPr id="2034" name="Shape 2034"/>
          <p:cNvSpPr txBox="1"/>
          <p:nvPr/>
        </p:nvSpPr>
        <p:spPr>
          <a:xfrm>
            <a:off x="3368875" y="2258600"/>
            <a:ext cx="1630200" cy="457200"/>
          </a:xfrm>
          <a:prstGeom prst="rect">
            <a:avLst/>
          </a:prstGeom>
          <a:solidFill>
            <a:srgbClr val="C9DAF8"/>
          </a:solid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rgbClr val="150092"/>
                </a:solidFill>
              </a:rPr>
              <a:t>Urgency</a:t>
            </a:r>
            <a:r>
              <a:rPr lang="en">
                <a:solidFill>
                  <a:srgbClr val="150092"/>
                </a:solidFill>
              </a:rPr>
              <a:t>:</a:t>
            </a:r>
            <a:r>
              <a:rPr lang="en"/>
              <a:t> </a:t>
            </a:r>
            <a:r>
              <a:rPr lang="en">
                <a:solidFill>
                  <a:srgbClr val="E69138"/>
                </a:solidFill>
              </a:rPr>
              <a:t>Level 2</a:t>
            </a:r>
            <a:endParaRPr>
              <a:solidFill>
                <a:srgbClr val="E69138"/>
              </a:solidFill>
            </a:endParaRPr>
          </a:p>
        </p:txBody>
      </p:sp>
      <p:sp>
        <p:nvSpPr>
          <p:cNvPr id="2035" name="Shape 2035"/>
          <p:cNvSpPr txBox="1"/>
          <p:nvPr/>
        </p:nvSpPr>
        <p:spPr>
          <a:xfrm>
            <a:off x="1654375" y="4971700"/>
            <a:ext cx="7339200" cy="856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36" name="Shape 2036"/>
          <p:cNvSpPr/>
          <p:nvPr/>
        </p:nvSpPr>
        <p:spPr>
          <a:xfrm>
            <a:off x="1978075" y="4767275"/>
            <a:ext cx="1544400" cy="27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Status Log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Shape 2042"/>
          <p:cNvSpPr txBox="1">
            <a:spLocks noGrp="1"/>
          </p:cNvSpPr>
          <p:nvPr>
            <p:ph type="title"/>
          </p:nvPr>
        </p:nvSpPr>
        <p:spPr>
          <a:xfrm>
            <a:off x="386500" y="510775"/>
            <a:ext cx="6775200" cy="8490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6000">
                <a:solidFill>
                  <a:srgbClr val="38761D"/>
                </a:solidFill>
              </a:rPr>
              <a:t>+</a:t>
            </a:r>
            <a:r>
              <a:rPr lang="en"/>
              <a:t>	  Added Functionalities on Slack</a:t>
            </a:r>
            <a:endParaRPr/>
          </a:p>
        </p:txBody>
      </p:sp>
      <p:sp>
        <p:nvSpPr>
          <p:cNvPr id="2043" name="Shape 2043"/>
          <p:cNvSpPr txBox="1">
            <a:spLocks noGrp="1"/>
          </p:cNvSpPr>
          <p:nvPr>
            <p:ph type="body" idx="1"/>
          </p:nvPr>
        </p:nvSpPr>
        <p:spPr>
          <a:xfrm>
            <a:off x="1752600" y="1655675"/>
            <a:ext cx="3504300" cy="5100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b="1">
                <a:solidFill>
                  <a:srgbClr val="266D78"/>
                </a:solidFill>
              </a:rPr>
              <a:t>Probability of Error</a:t>
            </a:r>
            <a:endParaRPr sz="2000" b="1">
              <a:solidFill>
                <a:srgbClr val="266D78"/>
              </a:solidFill>
            </a:endParaRPr>
          </a:p>
          <a:p>
            <a:pPr marL="0" lvl="0" indent="0">
              <a:spcBef>
                <a:spcPts val="600"/>
              </a:spcBef>
              <a:spcAft>
                <a:spcPts val="0"/>
              </a:spcAft>
              <a:buNone/>
            </a:pPr>
            <a:endParaRPr sz="2000"/>
          </a:p>
        </p:txBody>
      </p:sp>
      <p:sp>
        <p:nvSpPr>
          <p:cNvPr id="2044" name="Shape 2044"/>
          <p:cNvSpPr txBox="1">
            <a:spLocks noGrp="1"/>
          </p:cNvSpPr>
          <p:nvPr>
            <p:ph type="body" idx="2"/>
          </p:nvPr>
        </p:nvSpPr>
        <p:spPr>
          <a:xfrm>
            <a:off x="1752600" y="2337972"/>
            <a:ext cx="4256100" cy="572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b="1"/>
              <a:t>Estimated time to error</a:t>
            </a:r>
            <a:endParaRPr sz="2000" b="1"/>
          </a:p>
          <a:p>
            <a:pPr marL="0" lvl="0" indent="0">
              <a:spcBef>
                <a:spcPts val="600"/>
              </a:spcBef>
              <a:spcAft>
                <a:spcPts val="0"/>
              </a:spcAft>
              <a:buNone/>
            </a:pPr>
            <a:endParaRPr sz="2000"/>
          </a:p>
        </p:txBody>
      </p:sp>
      <p:sp>
        <p:nvSpPr>
          <p:cNvPr id="2045" name="Shape 2045"/>
          <p:cNvSpPr txBox="1">
            <a:spLocks noGrp="1"/>
          </p:cNvSpPr>
          <p:nvPr>
            <p:ph type="body" idx="3"/>
          </p:nvPr>
        </p:nvSpPr>
        <p:spPr>
          <a:xfrm>
            <a:off x="1752600" y="2986581"/>
            <a:ext cx="2859300" cy="572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b="1"/>
              <a:t>Type of Error </a:t>
            </a:r>
            <a:endParaRPr sz="2000" b="1"/>
          </a:p>
          <a:p>
            <a:pPr marL="0" lvl="0" indent="0">
              <a:spcBef>
                <a:spcPts val="600"/>
              </a:spcBef>
              <a:spcAft>
                <a:spcPts val="0"/>
              </a:spcAft>
              <a:buNone/>
            </a:pPr>
            <a:endParaRPr sz="2000"/>
          </a:p>
        </p:txBody>
      </p:sp>
      <p:sp>
        <p:nvSpPr>
          <p:cNvPr id="2046" name="Shape 2046"/>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45</a:t>
            </a:fld>
            <a:endParaRPr/>
          </a:p>
        </p:txBody>
      </p:sp>
      <p:sp>
        <p:nvSpPr>
          <p:cNvPr id="2047" name="Shape 2047"/>
          <p:cNvSpPr txBox="1">
            <a:spLocks noGrp="1"/>
          </p:cNvSpPr>
          <p:nvPr>
            <p:ph type="body" idx="3"/>
          </p:nvPr>
        </p:nvSpPr>
        <p:spPr>
          <a:xfrm>
            <a:off x="1752600" y="3672378"/>
            <a:ext cx="5301600" cy="5724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000" b="1"/>
              <a:t>Suggested course of action </a:t>
            </a:r>
            <a:endParaRPr sz="2000"/>
          </a:p>
        </p:txBody>
      </p:sp>
      <p:pic>
        <p:nvPicPr>
          <p:cNvPr id="2048" name="Shape 2048"/>
          <p:cNvPicPr preferRelativeResize="0"/>
          <p:nvPr/>
        </p:nvPicPr>
        <p:blipFill>
          <a:blip r:embed="rId3">
            <a:alphaModFix/>
          </a:blip>
          <a:stretch>
            <a:fillRect/>
          </a:stretch>
        </p:blipFill>
        <p:spPr>
          <a:xfrm>
            <a:off x="7054200" y="585150"/>
            <a:ext cx="700250" cy="700250"/>
          </a:xfrm>
          <a:prstGeom prst="rect">
            <a:avLst/>
          </a:prstGeom>
          <a:noFill/>
          <a:ln>
            <a:noFill/>
          </a:ln>
        </p:spPr>
      </p:pic>
      <p:pic>
        <p:nvPicPr>
          <p:cNvPr id="2049" name="Shape 2049"/>
          <p:cNvPicPr preferRelativeResize="0"/>
          <p:nvPr/>
        </p:nvPicPr>
        <p:blipFill>
          <a:blip r:embed="rId4">
            <a:alphaModFix/>
          </a:blip>
          <a:stretch>
            <a:fillRect/>
          </a:stretch>
        </p:blipFill>
        <p:spPr>
          <a:xfrm>
            <a:off x="1017625" y="1655675"/>
            <a:ext cx="573300" cy="573300"/>
          </a:xfrm>
          <a:prstGeom prst="rect">
            <a:avLst/>
          </a:prstGeom>
          <a:noFill/>
          <a:ln>
            <a:noFill/>
          </a:ln>
        </p:spPr>
      </p:pic>
      <p:pic>
        <p:nvPicPr>
          <p:cNvPr id="2050" name="Shape 2050"/>
          <p:cNvPicPr preferRelativeResize="0"/>
          <p:nvPr/>
        </p:nvPicPr>
        <p:blipFill>
          <a:blip r:embed="rId5">
            <a:alphaModFix/>
          </a:blip>
          <a:stretch>
            <a:fillRect/>
          </a:stretch>
        </p:blipFill>
        <p:spPr>
          <a:xfrm>
            <a:off x="1017625" y="2337528"/>
            <a:ext cx="573300" cy="573300"/>
          </a:xfrm>
          <a:prstGeom prst="rect">
            <a:avLst/>
          </a:prstGeom>
          <a:noFill/>
          <a:ln>
            <a:noFill/>
          </a:ln>
        </p:spPr>
      </p:pic>
      <p:pic>
        <p:nvPicPr>
          <p:cNvPr id="2051" name="Shape 2051"/>
          <p:cNvPicPr preferRelativeResize="0"/>
          <p:nvPr/>
        </p:nvPicPr>
        <p:blipFill>
          <a:blip r:embed="rId6">
            <a:alphaModFix/>
          </a:blip>
          <a:stretch>
            <a:fillRect/>
          </a:stretch>
        </p:blipFill>
        <p:spPr>
          <a:xfrm>
            <a:off x="954150" y="2922650"/>
            <a:ext cx="700250" cy="700250"/>
          </a:xfrm>
          <a:prstGeom prst="rect">
            <a:avLst/>
          </a:prstGeom>
          <a:noFill/>
          <a:ln>
            <a:noFill/>
          </a:ln>
        </p:spPr>
      </p:pic>
      <p:pic>
        <p:nvPicPr>
          <p:cNvPr id="2052" name="Shape 2052"/>
          <p:cNvPicPr preferRelativeResize="0"/>
          <p:nvPr/>
        </p:nvPicPr>
        <p:blipFill>
          <a:blip r:embed="rId7">
            <a:alphaModFix/>
          </a:blip>
          <a:stretch>
            <a:fillRect/>
          </a:stretch>
        </p:blipFill>
        <p:spPr>
          <a:xfrm>
            <a:off x="1017625" y="3671925"/>
            <a:ext cx="573300" cy="573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Shape 2057"/>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46</a:t>
            </a:fld>
            <a:endParaRPr/>
          </a:p>
        </p:txBody>
      </p:sp>
      <p:sp>
        <p:nvSpPr>
          <p:cNvPr id="2058" name="Shape 2058"/>
          <p:cNvSpPr txBox="1">
            <a:spLocks noGrp="1"/>
          </p:cNvSpPr>
          <p:nvPr>
            <p:ph type="ctrTitle" idx="4294967295"/>
          </p:nvPr>
        </p:nvSpPr>
        <p:spPr>
          <a:xfrm>
            <a:off x="1141750" y="1198275"/>
            <a:ext cx="4480200" cy="768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a:t>Thank You!</a:t>
            </a:r>
            <a:endParaRPr sz="6000"/>
          </a:p>
        </p:txBody>
      </p:sp>
      <p:sp>
        <p:nvSpPr>
          <p:cNvPr id="2059" name="Shape 2059"/>
          <p:cNvSpPr txBox="1">
            <a:spLocks noGrp="1"/>
          </p:cNvSpPr>
          <p:nvPr>
            <p:ph type="subTitle" idx="4294967295"/>
          </p:nvPr>
        </p:nvSpPr>
        <p:spPr>
          <a:xfrm>
            <a:off x="1141750" y="1936647"/>
            <a:ext cx="4024200" cy="2087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b="1">
                <a:latin typeface="Muli"/>
                <a:ea typeface="Muli"/>
                <a:cs typeface="Muli"/>
                <a:sym typeface="Muli"/>
              </a:rPr>
              <a:t>Any Questions?</a:t>
            </a:r>
            <a:endParaRPr/>
          </a:p>
        </p:txBody>
      </p:sp>
      <p:grpSp>
        <p:nvGrpSpPr>
          <p:cNvPr id="2060" name="Shape 2060"/>
          <p:cNvGrpSpPr/>
          <p:nvPr/>
        </p:nvGrpSpPr>
        <p:grpSpPr>
          <a:xfrm>
            <a:off x="5292257" y="1331149"/>
            <a:ext cx="2350291" cy="2172779"/>
            <a:chOff x="5975075" y="2327500"/>
            <a:chExt cx="420100" cy="388350"/>
          </a:xfrm>
        </p:grpSpPr>
        <p:sp>
          <p:nvSpPr>
            <p:cNvPr id="2061" name="Shape 2061"/>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5FBBC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266D78"/>
                </a:solidFill>
              </a:endParaRPr>
            </a:p>
          </p:txBody>
        </p:sp>
        <p:sp>
          <p:nvSpPr>
            <p:cNvPr id="2062" name="Shape 2062"/>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5FBBC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rgbClr val="266D78"/>
                </a:solidFill>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Shape 2067"/>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Credits</a:t>
            </a:r>
            <a:endParaRPr/>
          </a:p>
        </p:txBody>
      </p:sp>
      <p:sp>
        <p:nvSpPr>
          <p:cNvPr id="2068" name="Shape 2068"/>
          <p:cNvSpPr txBox="1">
            <a:spLocks noGrp="1"/>
          </p:cNvSpPr>
          <p:nvPr>
            <p:ph type="body" idx="1"/>
          </p:nvPr>
        </p:nvSpPr>
        <p:spPr>
          <a:xfrm>
            <a:off x="457200" y="1504950"/>
            <a:ext cx="6408300" cy="3266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400"/>
              <a:t>Special thanks to all the people who made and released these awesome resources for free:</a:t>
            </a:r>
            <a:endParaRPr sz="2400"/>
          </a:p>
          <a:p>
            <a:pPr marL="457200" lvl="0" indent="-381000" rtl="0">
              <a:lnSpc>
                <a:spcPct val="115000"/>
              </a:lnSpc>
              <a:spcBef>
                <a:spcPts val="600"/>
              </a:spcBef>
              <a:spcAft>
                <a:spcPts val="0"/>
              </a:spcAft>
              <a:buSzPts val="2400"/>
              <a:buChar char="▪"/>
            </a:pPr>
            <a:r>
              <a:rPr lang="en" sz="2400"/>
              <a:t>Presentation template by </a:t>
            </a:r>
            <a:r>
              <a:rPr lang="en" sz="2400" u="sng">
                <a:solidFill>
                  <a:srgbClr val="5FBBC5"/>
                </a:solidFill>
                <a:hlinkClick r:id="rId3"/>
              </a:rPr>
              <a:t>SlidesCarnival</a:t>
            </a:r>
            <a:endParaRPr sz="2400">
              <a:solidFill>
                <a:srgbClr val="5FBBC5"/>
              </a:solidFill>
            </a:endParaRPr>
          </a:p>
          <a:p>
            <a:pPr marL="457200" lvl="0" indent="-381000" rtl="0">
              <a:lnSpc>
                <a:spcPct val="115000"/>
              </a:lnSpc>
              <a:spcBef>
                <a:spcPts val="0"/>
              </a:spcBef>
              <a:spcAft>
                <a:spcPts val="0"/>
              </a:spcAft>
              <a:buSzPts val="2400"/>
              <a:buChar char="▪"/>
            </a:pPr>
            <a:r>
              <a:rPr lang="en" sz="2400"/>
              <a:t>Photographs by </a:t>
            </a:r>
            <a:r>
              <a:rPr lang="en" sz="2400" u="sng">
                <a:solidFill>
                  <a:srgbClr val="5FBBC5"/>
                </a:solidFill>
                <a:hlinkClick r:id="rId4"/>
              </a:rPr>
              <a:t>Unsplash</a:t>
            </a:r>
            <a:endParaRPr sz="2400">
              <a:solidFill>
                <a:srgbClr val="5FBBC5"/>
              </a:solidFill>
            </a:endParaRPr>
          </a:p>
        </p:txBody>
      </p:sp>
      <p:sp>
        <p:nvSpPr>
          <p:cNvPr id="2069" name="Shape 2069"/>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47</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Shape 1636"/>
          <p:cNvSpPr txBox="1">
            <a:spLocks noGrp="1"/>
          </p:cNvSpPr>
          <p:nvPr>
            <p:ph type="title"/>
          </p:nvPr>
        </p:nvSpPr>
        <p:spPr>
          <a:xfrm>
            <a:off x="177338" y="163750"/>
            <a:ext cx="7194300" cy="1026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Integration Strategy with Evercomm’s Business</a:t>
            </a:r>
            <a:endParaRPr/>
          </a:p>
        </p:txBody>
      </p:sp>
      <p:sp>
        <p:nvSpPr>
          <p:cNvPr id="1637" name="Shape 1637"/>
          <p:cNvSpPr txBox="1">
            <a:spLocks noGrp="1"/>
          </p:cNvSpPr>
          <p:nvPr>
            <p:ph type="sldNum" idx="12"/>
          </p:nvPr>
        </p:nvSpPr>
        <p:spPr>
          <a:xfrm>
            <a:off x="8722975" y="4266250"/>
            <a:ext cx="573300" cy="57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5</a:t>
            </a:fld>
            <a:endParaRPr/>
          </a:p>
        </p:txBody>
      </p:sp>
      <p:sp>
        <p:nvSpPr>
          <p:cNvPr id="1638" name="Shape 1638"/>
          <p:cNvSpPr txBox="1"/>
          <p:nvPr/>
        </p:nvSpPr>
        <p:spPr>
          <a:xfrm>
            <a:off x="2931384" y="2132660"/>
            <a:ext cx="1443600" cy="80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266D78"/>
                </a:solidFill>
                <a:latin typeface="Muli"/>
                <a:ea typeface="Muli"/>
                <a:cs typeface="Muli"/>
                <a:sym typeface="Muli"/>
              </a:rPr>
              <a:t>Reducing Costs Improving Efficiency</a:t>
            </a:r>
            <a:endParaRPr sz="1200">
              <a:solidFill>
                <a:srgbClr val="266D78"/>
              </a:solidFill>
              <a:latin typeface="Muli"/>
              <a:ea typeface="Muli"/>
              <a:cs typeface="Muli"/>
              <a:sym typeface="Muli"/>
            </a:endParaRPr>
          </a:p>
        </p:txBody>
      </p:sp>
      <p:sp>
        <p:nvSpPr>
          <p:cNvPr id="1639" name="Shape 1639"/>
          <p:cNvSpPr/>
          <p:nvPr/>
        </p:nvSpPr>
        <p:spPr>
          <a:xfrm rot="1800047">
            <a:off x="2304627" y="1163772"/>
            <a:ext cx="2690936" cy="2690936"/>
          </a:xfrm>
          <a:prstGeom prst="blockArc">
            <a:avLst>
              <a:gd name="adj1" fmla="val 14414370"/>
              <a:gd name="adj2" fmla="val 20635"/>
              <a:gd name="adj3" fmla="val 19389"/>
            </a:avLst>
          </a:prstGeom>
          <a:solidFill>
            <a:srgbClr val="9ED155"/>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   </a:t>
            </a:r>
            <a:endParaRPr/>
          </a:p>
        </p:txBody>
      </p:sp>
      <p:sp>
        <p:nvSpPr>
          <p:cNvPr id="1640" name="Shape 1640"/>
          <p:cNvSpPr/>
          <p:nvPr/>
        </p:nvSpPr>
        <p:spPr>
          <a:xfrm rot="1800047">
            <a:off x="2305443" y="1162634"/>
            <a:ext cx="2690936" cy="2690936"/>
          </a:xfrm>
          <a:prstGeom prst="blockArc">
            <a:avLst>
              <a:gd name="adj1" fmla="val 14414370"/>
              <a:gd name="adj2" fmla="val 21507196"/>
              <a:gd name="adj3" fmla="val 9337"/>
            </a:avLst>
          </a:prstGeom>
          <a:solidFill>
            <a:srgbClr val="DFE954"/>
          </a:solidFill>
          <a:ln w="9525" cap="flat" cmpd="sng">
            <a:solidFill>
              <a:srgbClr val="DFE954"/>
            </a:solidFill>
            <a:prstDash val="solid"/>
            <a:round/>
            <a:headEnd type="none" w="sm" len="sm"/>
            <a:tailEnd type="none" w="sm" len="sm"/>
          </a:ln>
          <a:effectLst>
            <a:outerShdw blurRad="85725" dist="9525" dir="5400000" algn="bl" rotWithShape="0">
              <a:srgbClr val="000000">
                <a:alpha val="1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1" name="Shape 1641"/>
          <p:cNvSpPr/>
          <p:nvPr/>
        </p:nvSpPr>
        <p:spPr>
          <a:xfrm rot="-1800047" flipH="1">
            <a:off x="2306739" y="1163772"/>
            <a:ext cx="2690936" cy="2690936"/>
          </a:xfrm>
          <a:prstGeom prst="blockArc">
            <a:avLst>
              <a:gd name="adj1" fmla="val 14388565"/>
              <a:gd name="adj2" fmla="val 6447"/>
              <a:gd name="adj3" fmla="val 19407"/>
            </a:avLst>
          </a:prstGeom>
          <a:solidFill>
            <a:srgbClr val="27868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2" name="Shape 1642"/>
          <p:cNvSpPr/>
          <p:nvPr/>
        </p:nvSpPr>
        <p:spPr>
          <a:xfrm rot="-9000757" flipH="1">
            <a:off x="2305737" y="1162146"/>
            <a:ext cx="2690226" cy="2690226"/>
          </a:xfrm>
          <a:prstGeom prst="blockArc">
            <a:avLst>
              <a:gd name="adj1" fmla="val 14344287"/>
              <a:gd name="adj2" fmla="val 104576"/>
              <a:gd name="adj3" fmla="val 19394"/>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3" name="Shape 1643"/>
          <p:cNvSpPr/>
          <p:nvPr/>
        </p:nvSpPr>
        <p:spPr>
          <a:xfrm rot="-1800047" flipH="1">
            <a:off x="2307556" y="1162634"/>
            <a:ext cx="2690936" cy="2690936"/>
          </a:xfrm>
          <a:prstGeom prst="blockArc">
            <a:avLst>
              <a:gd name="adj1" fmla="val 14348563"/>
              <a:gd name="adj2" fmla="val 21472873"/>
              <a:gd name="adj3" fmla="val 9381"/>
            </a:avLst>
          </a:prstGeom>
          <a:solidFill>
            <a:srgbClr val="50B883"/>
          </a:solidFill>
          <a:ln w="9525" cap="flat" cmpd="sng">
            <a:solidFill>
              <a:srgbClr val="50B883"/>
            </a:solidFill>
            <a:prstDash val="solid"/>
            <a:round/>
            <a:headEnd type="none" w="sm" len="sm"/>
            <a:tailEnd type="none" w="sm" len="sm"/>
          </a:ln>
          <a:effectLst>
            <a:outerShdw blurRad="142875" dist="19050" dir="5400000" algn="bl" rotWithShape="0">
              <a:srgbClr val="000000">
                <a:alpha val="1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4" name="Shape 1644"/>
          <p:cNvSpPr/>
          <p:nvPr/>
        </p:nvSpPr>
        <p:spPr>
          <a:xfrm rot="-9000757" flipH="1">
            <a:off x="2306553" y="1161008"/>
            <a:ext cx="2690226" cy="2690226"/>
          </a:xfrm>
          <a:prstGeom prst="blockArc">
            <a:avLst>
              <a:gd name="adj1" fmla="val 14316164"/>
              <a:gd name="adj2" fmla="val 21500011"/>
              <a:gd name="adj3" fmla="val 9143"/>
            </a:avLst>
          </a:prstGeom>
          <a:solidFill>
            <a:srgbClr val="9ED155"/>
          </a:solidFill>
          <a:ln w="9525" cap="flat" cmpd="sng">
            <a:solidFill>
              <a:srgbClr val="9ED155"/>
            </a:solidFill>
            <a:prstDash val="solid"/>
            <a:round/>
            <a:headEnd type="none" w="sm" len="sm"/>
            <a:tailEnd type="none" w="sm" len="sm"/>
          </a:ln>
          <a:effectLst>
            <a:outerShdw blurRad="142875" dist="19050" dir="5400000" algn="bl" rotWithShape="0">
              <a:srgbClr val="000000">
                <a:alpha val="1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5" name="Shape 1645"/>
          <p:cNvSpPr/>
          <p:nvPr/>
        </p:nvSpPr>
        <p:spPr>
          <a:xfrm rot="6359841">
            <a:off x="2401401" y="2919199"/>
            <a:ext cx="363580" cy="363580"/>
          </a:xfrm>
          <a:prstGeom prst="rtTriangle">
            <a:avLst/>
          </a:prstGeom>
          <a:solidFill>
            <a:srgbClr val="9ED15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6" name="Shape 1646"/>
          <p:cNvSpPr/>
          <p:nvPr/>
        </p:nvSpPr>
        <p:spPr>
          <a:xfrm rot="-1027861">
            <a:off x="4571474" y="2926032"/>
            <a:ext cx="312672" cy="312672"/>
          </a:xfrm>
          <a:prstGeom prst="rtTriangle">
            <a:avLst/>
          </a:prstGeom>
          <a:solidFill>
            <a:srgbClr val="DFE95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7" name="Shape 1647"/>
          <p:cNvSpPr/>
          <p:nvPr/>
        </p:nvSpPr>
        <p:spPr>
          <a:xfrm rot="-8100000">
            <a:off x="3473078" y="1097140"/>
            <a:ext cx="363170" cy="363170"/>
          </a:xfrm>
          <a:prstGeom prst="rtTriangle">
            <a:avLst/>
          </a:prstGeom>
          <a:solidFill>
            <a:srgbClr val="50B88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48" name="Shape 1648"/>
          <p:cNvGrpSpPr/>
          <p:nvPr/>
        </p:nvGrpSpPr>
        <p:grpSpPr>
          <a:xfrm>
            <a:off x="818025" y="1391325"/>
            <a:ext cx="1880044" cy="1484700"/>
            <a:chOff x="1732425" y="1315125"/>
            <a:chExt cx="1880044" cy="1484700"/>
          </a:xfrm>
        </p:grpSpPr>
        <p:cxnSp>
          <p:nvCxnSpPr>
            <p:cNvPr id="1649" name="Shape 1649"/>
            <p:cNvCxnSpPr/>
            <p:nvPr/>
          </p:nvCxnSpPr>
          <p:spPr>
            <a:xfrm>
              <a:off x="3178969" y="1638300"/>
              <a:ext cx="433500" cy="252300"/>
            </a:xfrm>
            <a:prstGeom prst="straightConnector1">
              <a:avLst/>
            </a:prstGeom>
            <a:noFill/>
            <a:ln w="19050" cap="flat" cmpd="sng">
              <a:solidFill>
                <a:srgbClr val="50B883"/>
              </a:solidFill>
              <a:prstDash val="solid"/>
              <a:round/>
              <a:headEnd type="oval" w="med" len="med"/>
              <a:tailEnd type="none" w="sm" len="sm"/>
            </a:ln>
          </p:spPr>
        </p:cxnSp>
        <p:sp>
          <p:nvSpPr>
            <p:cNvPr id="1650" name="Shape 1650"/>
            <p:cNvSpPr txBox="1"/>
            <p:nvPr/>
          </p:nvSpPr>
          <p:spPr>
            <a:xfrm>
              <a:off x="1732425" y="1315125"/>
              <a:ext cx="1443600" cy="1484700"/>
            </a:xfrm>
            <a:prstGeom prst="rect">
              <a:avLst/>
            </a:prstGeom>
            <a:noFill/>
            <a:ln w="9525" cap="flat" cmpd="sng">
              <a:solidFill>
                <a:srgbClr val="50B883"/>
              </a:solidFill>
              <a:prstDash val="solid"/>
              <a:round/>
              <a:headEnd type="none" w="sm" len="sm"/>
              <a:tailEnd type="none" w="sm" len="sm"/>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a:solidFill>
                    <a:srgbClr val="266D78"/>
                  </a:solidFill>
                  <a:latin typeface="Muli"/>
                  <a:ea typeface="Muli"/>
                  <a:cs typeface="Muli"/>
                  <a:sym typeface="Muli"/>
                </a:rPr>
                <a:t>PHASE 3</a:t>
              </a:r>
              <a:endParaRPr sz="1200">
                <a:solidFill>
                  <a:srgbClr val="266D78"/>
                </a:solidFill>
                <a:latin typeface="Muli"/>
                <a:ea typeface="Muli"/>
                <a:cs typeface="Muli"/>
                <a:sym typeface="Muli"/>
              </a:endParaRPr>
            </a:p>
            <a:p>
              <a:pPr marL="0" lvl="0" indent="0" algn="r" rtl="0">
                <a:lnSpc>
                  <a:spcPct val="115000"/>
                </a:lnSpc>
                <a:spcBef>
                  <a:spcPts val="0"/>
                </a:spcBef>
                <a:spcAft>
                  <a:spcPts val="0"/>
                </a:spcAft>
                <a:buNone/>
              </a:pPr>
              <a:endParaRPr sz="1000">
                <a:solidFill>
                  <a:srgbClr val="266D78"/>
                </a:solidFill>
                <a:latin typeface="Muli"/>
                <a:ea typeface="Muli"/>
                <a:cs typeface="Muli"/>
                <a:sym typeface="Muli"/>
              </a:endParaRPr>
            </a:p>
            <a:p>
              <a:pPr marL="0" lvl="0" indent="0" algn="r" rtl="0">
                <a:lnSpc>
                  <a:spcPct val="115000"/>
                </a:lnSpc>
                <a:spcBef>
                  <a:spcPts val="0"/>
                </a:spcBef>
                <a:spcAft>
                  <a:spcPts val="0"/>
                </a:spcAft>
                <a:buNone/>
              </a:pPr>
              <a:r>
                <a:rPr lang="en" sz="1200" b="1">
                  <a:solidFill>
                    <a:srgbClr val="266D78"/>
                  </a:solidFill>
                  <a:latin typeface="Muli"/>
                  <a:ea typeface="Muli"/>
                  <a:cs typeface="Muli"/>
                  <a:sym typeface="Muli"/>
                </a:rPr>
                <a:t>Long term cost savings and increase in chiller efficienc</a:t>
              </a:r>
              <a:r>
                <a:rPr lang="en" sz="1000" b="1">
                  <a:solidFill>
                    <a:srgbClr val="266D78"/>
                  </a:solidFill>
                  <a:latin typeface="Muli"/>
                  <a:ea typeface="Muli"/>
                  <a:cs typeface="Muli"/>
                  <a:sym typeface="Muli"/>
                </a:rPr>
                <a:t>y</a:t>
              </a:r>
              <a:endParaRPr sz="1000" b="1">
                <a:solidFill>
                  <a:srgbClr val="266D78"/>
                </a:solidFill>
                <a:latin typeface="Muli"/>
                <a:ea typeface="Muli"/>
                <a:cs typeface="Muli"/>
                <a:sym typeface="Muli"/>
              </a:endParaRPr>
            </a:p>
          </p:txBody>
        </p:sp>
      </p:grpSp>
      <p:grpSp>
        <p:nvGrpSpPr>
          <p:cNvPr id="1651" name="Shape 1651"/>
          <p:cNvGrpSpPr/>
          <p:nvPr/>
        </p:nvGrpSpPr>
        <p:grpSpPr>
          <a:xfrm>
            <a:off x="4603068" y="1398569"/>
            <a:ext cx="2198218" cy="1405923"/>
            <a:chOff x="5517319" y="1315127"/>
            <a:chExt cx="1940003" cy="952200"/>
          </a:xfrm>
        </p:grpSpPr>
        <p:cxnSp>
          <p:nvCxnSpPr>
            <p:cNvPr id="1652" name="Shape 1652"/>
            <p:cNvCxnSpPr/>
            <p:nvPr/>
          </p:nvCxnSpPr>
          <p:spPr>
            <a:xfrm flipH="1">
              <a:off x="5517319" y="1638300"/>
              <a:ext cx="433500" cy="252300"/>
            </a:xfrm>
            <a:prstGeom prst="straightConnector1">
              <a:avLst/>
            </a:prstGeom>
            <a:noFill/>
            <a:ln w="19050" cap="flat" cmpd="sng">
              <a:solidFill>
                <a:srgbClr val="DFE954"/>
              </a:solidFill>
              <a:prstDash val="solid"/>
              <a:round/>
              <a:headEnd type="oval" w="med" len="med"/>
              <a:tailEnd type="none" w="sm" len="sm"/>
            </a:ln>
          </p:spPr>
        </p:cxnSp>
        <p:sp>
          <p:nvSpPr>
            <p:cNvPr id="1653" name="Shape 1653"/>
            <p:cNvSpPr txBox="1"/>
            <p:nvPr/>
          </p:nvSpPr>
          <p:spPr>
            <a:xfrm>
              <a:off x="5962122" y="1315127"/>
              <a:ext cx="1495200" cy="952200"/>
            </a:xfrm>
            <a:prstGeom prst="rect">
              <a:avLst/>
            </a:prstGeom>
            <a:noFill/>
            <a:ln w="9525" cap="flat" cmpd="sng">
              <a:solidFill>
                <a:srgbClr val="DFE954"/>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200">
                  <a:solidFill>
                    <a:srgbClr val="266D78"/>
                  </a:solidFill>
                  <a:latin typeface="Muli"/>
                  <a:ea typeface="Muli"/>
                  <a:cs typeface="Muli"/>
                  <a:sym typeface="Muli"/>
                </a:rPr>
                <a:t>PHASE 1</a:t>
              </a:r>
              <a:endParaRPr sz="1200">
                <a:solidFill>
                  <a:srgbClr val="266D78"/>
                </a:solidFill>
                <a:latin typeface="Muli"/>
                <a:ea typeface="Muli"/>
                <a:cs typeface="Muli"/>
                <a:sym typeface="Muli"/>
              </a:endParaRPr>
            </a:p>
            <a:p>
              <a:pPr marL="0" lvl="0" indent="0" rtl="0">
                <a:lnSpc>
                  <a:spcPct val="115000"/>
                </a:lnSpc>
                <a:spcBef>
                  <a:spcPts val="0"/>
                </a:spcBef>
                <a:spcAft>
                  <a:spcPts val="0"/>
                </a:spcAft>
                <a:buNone/>
              </a:pPr>
              <a:endParaRPr sz="1100">
                <a:solidFill>
                  <a:srgbClr val="266D78"/>
                </a:solidFill>
                <a:latin typeface="Muli"/>
                <a:ea typeface="Muli"/>
                <a:cs typeface="Muli"/>
                <a:sym typeface="Muli"/>
              </a:endParaRPr>
            </a:p>
            <a:p>
              <a:pPr marL="0" lvl="0" indent="0" rtl="0">
                <a:lnSpc>
                  <a:spcPct val="115000"/>
                </a:lnSpc>
                <a:spcBef>
                  <a:spcPts val="0"/>
                </a:spcBef>
                <a:spcAft>
                  <a:spcPts val="0"/>
                </a:spcAft>
                <a:buNone/>
              </a:pPr>
              <a:r>
                <a:rPr lang="en" sz="1200" b="1">
                  <a:solidFill>
                    <a:srgbClr val="266D78"/>
                  </a:solidFill>
                  <a:latin typeface="Muli"/>
                  <a:ea typeface="Muli"/>
                  <a:cs typeface="Muli"/>
                  <a:sym typeface="Muli"/>
                </a:rPr>
                <a:t>Predicting error occurrence and Predictive Maintenance</a:t>
              </a:r>
              <a:endParaRPr sz="1200" b="1">
                <a:solidFill>
                  <a:srgbClr val="266D78"/>
                </a:solidFill>
                <a:latin typeface="Muli"/>
                <a:ea typeface="Muli"/>
                <a:cs typeface="Muli"/>
                <a:sym typeface="Muli"/>
              </a:endParaRPr>
            </a:p>
          </p:txBody>
        </p:sp>
      </p:grpSp>
      <p:grpSp>
        <p:nvGrpSpPr>
          <p:cNvPr id="1654" name="Shape 1654"/>
          <p:cNvGrpSpPr/>
          <p:nvPr/>
        </p:nvGrpSpPr>
        <p:grpSpPr>
          <a:xfrm>
            <a:off x="457200" y="3622454"/>
            <a:ext cx="6634563" cy="1308406"/>
            <a:chOff x="3409915" y="3535140"/>
            <a:chExt cx="2332500" cy="1231093"/>
          </a:xfrm>
        </p:grpSpPr>
        <p:cxnSp>
          <p:nvCxnSpPr>
            <p:cNvPr id="1655" name="Shape 1655"/>
            <p:cNvCxnSpPr/>
            <p:nvPr/>
          </p:nvCxnSpPr>
          <p:spPr>
            <a:xfrm rot="10800000">
              <a:off x="4556399" y="3535140"/>
              <a:ext cx="0" cy="460500"/>
            </a:xfrm>
            <a:prstGeom prst="straightConnector1">
              <a:avLst/>
            </a:prstGeom>
            <a:noFill/>
            <a:ln w="19050" cap="flat" cmpd="sng">
              <a:solidFill>
                <a:srgbClr val="9ED155"/>
              </a:solidFill>
              <a:prstDash val="solid"/>
              <a:round/>
              <a:headEnd type="oval" w="med" len="med"/>
              <a:tailEnd type="none" w="sm" len="sm"/>
            </a:ln>
          </p:spPr>
        </p:cxnSp>
        <p:sp>
          <p:nvSpPr>
            <p:cNvPr id="1656" name="Shape 1656"/>
            <p:cNvSpPr txBox="1"/>
            <p:nvPr/>
          </p:nvSpPr>
          <p:spPr>
            <a:xfrm>
              <a:off x="3409915" y="4009333"/>
              <a:ext cx="2332500" cy="756900"/>
            </a:xfrm>
            <a:prstGeom prst="rect">
              <a:avLst/>
            </a:prstGeom>
            <a:noFill/>
            <a:ln w="9525" cap="flat" cmpd="sng">
              <a:solidFill>
                <a:srgbClr val="9ED155"/>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rgbClr val="266D78"/>
                  </a:solidFill>
                  <a:latin typeface="Muli"/>
                  <a:ea typeface="Muli"/>
                  <a:cs typeface="Muli"/>
                  <a:sym typeface="Muli"/>
                </a:rPr>
                <a:t>PHASE 2</a:t>
              </a:r>
              <a:endParaRPr sz="1200">
                <a:solidFill>
                  <a:srgbClr val="266D78"/>
                </a:solidFill>
                <a:latin typeface="Muli"/>
                <a:ea typeface="Muli"/>
                <a:cs typeface="Muli"/>
                <a:sym typeface="Muli"/>
              </a:endParaRPr>
            </a:p>
            <a:p>
              <a:pPr marL="0" lvl="0" indent="0" algn="ctr" rtl="0">
                <a:lnSpc>
                  <a:spcPct val="115000"/>
                </a:lnSpc>
                <a:spcBef>
                  <a:spcPts val="0"/>
                </a:spcBef>
                <a:spcAft>
                  <a:spcPts val="0"/>
                </a:spcAft>
                <a:buNone/>
              </a:pPr>
              <a:endParaRPr sz="1000">
                <a:solidFill>
                  <a:srgbClr val="266D78"/>
                </a:solidFill>
                <a:latin typeface="Muli"/>
                <a:ea typeface="Muli"/>
                <a:cs typeface="Muli"/>
                <a:sym typeface="Muli"/>
              </a:endParaRPr>
            </a:p>
            <a:p>
              <a:pPr marL="0" lvl="0" indent="0" algn="ctr" rtl="0">
                <a:lnSpc>
                  <a:spcPct val="115000"/>
                </a:lnSpc>
                <a:spcBef>
                  <a:spcPts val="0"/>
                </a:spcBef>
                <a:spcAft>
                  <a:spcPts val="0"/>
                </a:spcAft>
                <a:buNone/>
              </a:pPr>
              <a:r>
                <a:rPr lang="en" sz="1200" b="1">
                  <a:solidFill>
                    <a:srgbClr val="266D78"/>
                  </a:solidFill>
                  <a:latin typeface="Muli"/>
                  <a:ea typeface="Muli"/>
                  <a:cs typeface="Muli"/>
                  <a:sym typeface="Muli"/>
                </a:rPr>
                <a:t>Investigating areas to optimize for energy savings and reduction of error occurrence</a:t>
              </a:r>
              <a:endParaRPr sz="1200" b="1">
                <a:solidFill>
                  <a:srgbClr val="266D78"/>
                </a:solidFill>
                <a:latin typeface="Muli"/>
                <a:ea typeface="Muli"/>
                <a:cs typeface="Muli"/>
                <a:sym typeface="Mul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Shape 1661"/>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rgbClr val="000000"/>
              </a:buClr>
              <a:buSzPts val="1100"/>
              <a:buFont typeface="Arial"/>
              <a:buNone/>
            </a:pPr>
            <a:r>
              <a:rPr lang="en"/>
              <a:t>Why Trips?</a:t>
            </a:r>
            <a:endParaRPr/>
          </a:p>
        </p:txBody>
      </p:sp>
      <p:graphicFrame>
        <p:nvGraphicFramePr>
          <p:cNvPr id="1662" name="Shape 1662"/>
          <p:cNvGraphicFramePr/>
          <p:nvPr/>
        </p:nvGraphicFramePr>
        <p:xfrm>
          <a:off x="573800" y="1564481"/>
          <a:ext cx="3000000" cy="3000000"/>
        </p:xfrm>
        <a:graphic>
          <a:graphicData uri="http://schemas.openxmlformats.org/drawingml/2006/table">
            <a:tbl>
              <a:tblPr>
                <a:noFill/>
                <a:tableStyleId>{AC6797C7-3B53-45D1-A9B6-43A4CCD85489}</a:tableStyleId>
              </a:tblPr>
              <a:tblGrid>
                <a:gridCol w="1253350">
                  <a:extLst>
                    <a:ext uri="{9D8B030D-6E8A-4147-A177-3AD203B41FA5}">
                      <a16:colId xmlns:a16="http://schemas.microsoft.com/office/drawing/2014/main" val="20000"/>
                    </a:ext>
                  </a:extLst>
                </a:gridCol>
                <a:gridCol w="1253350">
                  <a:extLst>
                    <a:ext uri="{9D8B030D-6E8A-4147-A177-3AD203B41FA5}">
                      <a16:colId xmlns:a16="http://schemas.microsoft.com/office/drawing/2014/main" val="20001"/>
                    </a:ext>
                  </a:extLst>
                </a:gridCol>
                <a:gridCol w="1253350">
                  <a:extLst>
                    <a:ext uri="{9D8B030D-6E8A-4147-A177-3AD203B41FA5}">
                      <a16:colId xmlns:a16="http://schemas.microsoft.com/office/drawing/2014/main" val="20002"/>
                    </a:ext>
                  </a:extLst>
                </a:gridCol>
                <a:gridCol w="1253350">
                  <a:extLst>
                    <a:ext uri="{9D8B030D-6E8A-4147-A177-3AD203B41FA5}">
                      <a16:colId xmlns:a16="http://schemas.microsoft.com/office/drawing/2014/main" val="20003"/>
                    </a:ext>
                  </a:extLst>
                </a:gridCol>
                <a:gridCol w="1253350">
                  <a:extLst>
                    <a:ext uri="{9D8B030D-6E8A-4147-A177-3AD203B41FA5}">
                      <a16:colId xmlns:a16="http://schemas.microsoft.com/office/drawing/2014/main" val="20004"/>
                    </a:ext>
                  </a:extLst>
                </a:gridCol>
              </a:tblGrid>
              <a:tr h="745475">
                <a:tc>
                  <a:txBody>
                    <a:bodyPr/>
                    <a:lstStyle/>
                    <a:p>
                      <a:pPr marL="0" lvl="0" indent="0">
                        <a:spcBef>
                          <a:spcPts val="0"/>
                        </a:spcBef>
                        <a:spcAft>
                          <a:spcPts val="0"/>
                        </a:spcAft>
                        <a:buNone/>
                      </a:pPr>
                      <a:endParaRPr sz="1200">
                        <a:solidFill>
                          <a:srgbClr val="266D78"/>
                        </a:solidFill>
                        <a:latin typeface="Muli Light"/>
                        <a:ea typeface="Muli Light"/>
                        <a:cs typeface="Muli Light"/>
                        <a:sym typeface="Muli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FE954"/>
                    </a:solidFill>
                  </a:tcPr>
                </a:tc>
                <a:tc>
                  <a:txBody>
                    <a:bodyPr/>
                    <a:lstStyle/>
                    <a:p>
                      <a:pPr marL="0" lvl="0" indent="0" algn="ctr">
                        <a:spcBef>
                          <a:spcPts val="0"/>
                        </a:spcBef>
                        <a:spcAft>
                          <a:spcPts val="0"/>
                        </a:spcAft>
                        <a:buNone/>
                      </a:pPr>
                      <a:r>
                        <a:rPr lang="en" sz="1200">
                          <a:solidFill>
                            <a:srgbClr val="266D78"/>
                          </a:solidFill>
                          <a:latin typeface="Muli Light"/>
                          <a:ea typeface="Muli Light"/>
                          <a:cs typeface="Muli Light"/>
                          <a:sym typeface="Muli Light"/>
                        </a:rPr>
                        <a:t>Number of sub-error Type</a:t>
                      </a:r>
                      <a:endParaRPr sz="1200">
                        <a:solidFill>
                          <a:srgbClr val="266D78"/>
                        </a:solidFill>
                        <a:latin typeface="Muli Light"/>
                        <a:ea typeface="Muli Light"/>
                        <a:cs typeface="Muli Light"/>
                        <a:sym typeface="Muli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tc>
                  <a:txBody>
                    <a:bodyPr/>
                    <a:lstStyle/>
                    <a:p>
                      <a:pPr marL="0" lvl="0" indent="0" algn="ctr">
                        <a:spcBef>
                          <a:spcPts val="0"/>
                        </a:spcBef>
                        <a:spcAft>
                          <a:spcPts val="0"/>
                        </a:spcAft>
                        <a:buNone/>
                      </a:pPr>
                      <a:r>
                        <a:rPr lang="en" sz="1200">
                          <a:solidFill>
                            <a:srgbClr val="266D78"/>
                          </a:solidFill>
                          <a:latin typeface="Muli Light"/>
                          <a:ea typeface="Muli Light"/>
                          <a:cs typeface="Muli Light"/>
                          <a:sym typeface="Muli Light"/>
                        </a:rPr>
                        <a:t>Number of errors</a:t>
                      </a:r>
                      <a:endParaRPr sz="1200">
                        <a:solidFill>
                          <a:srgbClr val="266D78"/>
                        </a:solidFill>
                        <a:latin typeface="Muli Light"/>
                        <a:ea typeface="Muli Light"/>
                        <a:cs typeface="Muli Light"/>
                        <a:sym typeface="Muli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FE954"/>
                    </a:solidFill>
                  </a:tcPr>
                </a:tc>
                <a:tc>
                  <a:txBody>
                    <a:bodyPr/>
                    <a:lstStyle/>
                    <a:p>
                      <a:pPr marL="0" lvl="0" indent="0" algn="ctr">
                        <a:spcBef>
                          <a:spcPts val="0"/>
                        </a:spcBef>
                        <a:spcAft>
                          <a:spcPts val="0"/>
                        </a:spcAft>
                        <a:buNone/>
                      </a:pPr>
                      <a:r>
                        <a:rPr lang="en" sz="1200">
                          <a:solidFill>
                            <a:srgbClr val="266D78"/>
                          </a:solidFill>
                          <a:latin typeface="Muli Light"/>
                          <a:ea typeface="Muli Light"/>
                          <a:cs typeface="Muli Light"/>
                          <a:sym typeface="Muli Light"/>
                        </a:rPr>
                        <a:t>Percentage</a:t>
                      </a:r>
                      <a:endParaRPr sz="1200">
                        <a:solidFill>
                          <a:srgbClr val="266D78"/>
                        </a:solidFill>
                        <a:latin typeface="Muli Light"/>
                        <a:ea typeface="Muli Light"/>
                        <a:cs typeface="Muli Light"/>
                        <a:sym typeface="Muli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tc>
                  <a:txBody>
                    <a:bodyPr/>
                    <a:lstStyle/>
                    <a:p>
                      <a:pPr marL="0" lvl="0" indent="0" algn="ctr" rtl="0">
                        <a:spcBef>
                          <a:spcPts val="0"/>
                        </a:spcBef>
                        <a:spcAft>
                          <a:spcPts val="0"/>
                        </a:spcAft>
                        <a:buNone/>
                      </a:pPr>
                      <a:r>
                        <a:rPr lang="en" sz="1200">
                          <a:solidFill>
                            <a:srgbClr val="266D78"/>
                          </a:solidFill>
                          <a:latin typeface="Muli Light"/>
                          <a:ea typeface="Muli Light"/>
                          <a:cs typeface="Muli Light"/>
                          <a:sym typeface="Muli Light"/>
                        </a:rPr>
                        <a:t>Severity</a:t>
                      </a:r>
                      <a:endParaRPr sz="1200">
                        <a:solidFill>
                          <a:srgbClr val="266D78"/>
                        </a:solidFill>
                        <a:latin typeface="Muli Light"/>
                        <a:ea typeface="Muli Light"/>
                        <a:cs typeface="Muli Light"/>
                        <a:sym typeface="Muli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extLst>
                  <a:ext uri="{0D108BD9-81ED-4DB2-BD59-A6C34878D82A}">
                    <a16:rowId xmlns:a16="http://schemas.microsoft.com/office/drawing/2014/main" val="10000"/>
                  </a:ext>
                </a:extLst>
              </a:tr>
              <a:tr h="745475">
                <a:tc>
                  <a:txBody>
                    <a:bodyPr/>
                    <a:lstStyle/>
                    <a:p>
                      <a:pPr marL="0" lvl="0" indent="0" rtl="0">
                        <a:spcBef>
                          <a:spcPts val="0"/>
                        </a:spcBef>
                        <a:spcAft>
                          <a:spcPts val="0"/>
                        </a:spcAft>
                        <a:buClr>
                          <a:schemeClr val="dk1"/>
                        </a:buClr>
                        <a:buSzPts val="1100"/>
                        <a:buFont typeface="Arial"/>
                        <a:buNone/>
                      </a:pPr>
                      <a:r>
                        <a:rPr lang="en" sz="1200">
                          <a:solidFill>
                            <a:srgbClr val="266D78"/>
                          </a:solidFill>
                          <a:latin typeface="Muli Light"/>
                          <a:ea typeface="Muli Light"/>
                          <a:cs typeface="Muli Light"/>
                          <a:sym typeface="Muli Light"/>
                        </a:rPr>
                        <a:t>Trips</a:t>
                      </a:r>
                      <a:endParaRPr sz="1200">
                        <a:solidFill>
                          <a:srgbClr val="266D78"/>
                        </a:solidFill>
                        <a:latin typeface="Muli Light"/>
                        <a:ea typeface="Muli Light"/>
                        <a:cs typeface="Muli Light"/>
                        <a:sym typeface="Muli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FE954"/>
                    </a:solidFill>
                  </a:tcPr>
                </a:tc>
                <a:tc>
                  <a:txBody>
                    <a:bodyPr/>
                    <a:lstStyle/>
                    <a:p>
                      <a:pPr marL="0" lvl="0" indent="0" algn="ctr">
                        <a:spcBef>
                          <a:spcPts val="0"/>
                        </a:spcBef>
                        <a:spcAft>
                          <a:spcPts val="0"/>
                        </a:spcAft>
                        <a:buNone/>
                      </a:pPr>
                      <a:r>
                        <a:rPr lang="en" b="1">
                          <a:solidFill>
                            <a:srgbClr val="FF0000"/>
                          </a:solidFill>
                          <a:latin typeface="Muli"/>
                          <a:ea typeface="Muli"/>
                          <a:cs typeface="Muli"/>
                          <a:sym typeface="Muli"/>
                        </a:rPr>
                        <a:t>1</a:t>
                      </a:r>
                      <a:endParaRPr b="1">
                        <a:solidFill>
                          <a:srgbClr val="FF0000"/>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tc>
                  <a:txBody>
                    <a:bodyPr/>
                    <a:lstStyle/>
                    <a:p>
                      <a:pPr marL="0" lvl="0" indent="0" algn="ctr">
                        <a:spcBef>
                          <a:spcPts val="0"/>
                        </a:spcBef>
                        <a:spcAft>
                          <a:spcPts val="0"/>
                        </a:spcAft>
                        <a:buNone/>
                      </a:pPr>
                      <a:r>
                        <a:rPr lang="en" b="1">
                          <a:solidFill>
                            <a:srgbClr val="266D78"/>
                          </a:solidFill>
                          <a:latin typeface="Muli"/>
                          <a:ea typeface="Muli"/>
                          <a:cs typeface="Muli"/>
                          <a:sym typeface="Muli"/>
                        </a:rPr>
                        <a:t>30</a:t>
                      </a:r>
                      <a:endParaRPr b="1">
                        <a:solidFill>
                          <a:srgbClr val="266D78"/>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FE954"/>
                    </a:solidFill>
                  </a:tcPr>
                </a:tc>
                <a:tc>
                  <a:txBody>
                    <a:bodyPr/>
                    <a:lstStyle/>
                    <a:p>
                      <a:pPr marL="0" lvl="0" indent="0" algn="ctr">
                        <a:spcBef>
                          <a:spcPts val="0"/>
                        </a:spcBef>
                        <a:spcAft>
                          <a:spcPts val="0"/>
                        </a:spcAft>
                        <a:buNone/>
                      </a:pPr>
                      <a:r>
                        <a:rPr lang="en" b="1">
                          <a:solidFill>
                            <a:srgbClr val="FF0000"/>
                          </a:solidFill>
                          <a:latin typeface="Muli"/>
                          <a:ea typeface="Muli"/>
                          <a:cs typeface="Muli"/>
                          <a:sym typeface="Muli"/>
                        </a:rPr>
                        <a:t>19.4%</a:t>
                      </a:r>
                      <a:endParaRPr b="1">
                        <a:solidFill>
                          <a:srgbClr val="FF0000"/>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tc>
                  <a:txBody>
                    <a:bodyPr/>
                    <a:lstStyle/>
                    <a:p>
                      <a:pPr marL="0" lvl="0" indent="0" algn="ctr" rtl="0">
                        <a:spcBef>
                          <a:spcPts val="0"/>
                        </a:spcBef>
                        <a:spcAft>
                          <a:spcPts val="0"/>
                        </a:spcAft>
                        <a:buNone/>
                      </a:pPr>
                      <a:r>
                        <a:rPr lang="en" b="1">
                          <a:solidFill>
                            <a:srgbClr val="FF0000"/>
                          </a:solidFill>
                          <a:latin typeface="Muli"/>
                          <a:ea typeface="Muli"/>
                          <a:cs typeface="Muli"/>
                          <a:sym typeface="Muli"/>
                        </a:rPr>
                        <a:t>Level 1</a:t>
                      </a:r>
                      <a:endParaRPr b="1">
                        <a:solidFill>
                          <a:srgbClr val="FF0000"/>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extLst>
                  <a:ext uri="{0D108BD9-81ED-4DB2-BD59-A6C34878D82A}">
                    <a16:rowId xmlns:a16="http://schemas.microsoft.com/office/drawing/2014/main" val="10001"/>
                  </a:ext>
                </a:extLst>
              </a:tr>
              <a:tr h="745475">
                <a:tc>
                  <a:txBody>
                    <a:bodyPr/>
                    <a:lstStyle/>
                    <a:p>
                      <a:pPr marL="0" lvl="0" indent="0">
                        <a:spcBef>
                          <a:spcPts val="0"/>
                        </a:spcBef>
                        <a:spcAft>
                          <a:spcPts val="0"/>
                        </a:spcAft>
                        <a:buNone/>
                      </a:pPr>
                      <a:r>
                        <a:rPr lang="en" sz="1200">
                          <a:solidFill>
                            <a:srgbClr val="266D78"/>
                          </a:solidFill>
                          <a:latin typeface="Muli Light"/>
                          <a:ea typeface="Muli Light"/>
                          <a:cs typeface="Muli Light"/>
                          <a:sym typeface="Muli Light"/>
                        </a:rPr>
                        <a:t>MS Equipment Errors</a:t>
                      </a:r>
                      <a:endParaRPr sz="1200">
                        <a:solidFill>
                          <a:srgbClr val="266D78"/>
                        </a:solidFill>
                        <a:latin typeface="Muli Light"/>
                        <a:ea typeface="Muli Light"/>
                        <a:cs typeface="Muli Light"/>
                        <a:sym typeface="Muli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FE954"/>
                    </a:solidFill>
                  </a:tcPr>
                </a:tc>
                <a:tc>
                  <a:txBody>
                    <a:bodyPr/>
                    <a:lstStyle/>
                    <a:p>
                      <a:pPr marL="0" lvl="0" indent="0" algn="ctr">
                        <a:spcBef>
                          <a:spcPts val="0"/>
                        </a:spcBef>
                        <a:spcAft>
                          <a:spcPts val="0"/>
                        </a:spcAft>
                        <a:buNone/>
                      </a:pPr>
                      <a:r>
                        <a:rPr lang="en" b="1">
                          <a:solidFill>
                            <a:srgbClr val="266D78"/>
                          </a:solidFill>
                          <a:latin typeface="Muli"/>
                          <a:ea typeface="Muli"/>
                          <a:cs typeface="Muli"/>
                          <a:sym typeface="Muli"/>
                        </a:rPr>
                        <a:t>5</a:t>
                      </a:r>
                      <a:endParaRPr b="1">
                        <a:solidFill>
                          <a:srgbClr val="266D78"/>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tc>
                  <a:txBody>
                    <a:bodyPr/>
                    <a:lstStyle/>
                    <a:p>
                      <a:pPr marL="0" lvl="0" indent="0" algn="ctr">
                        <a:spcBef>
                          <a:spcPts val="0"/>
                        </a:spcBef>
                        <a:spcAft>
                          <a:spcPts val="0"/>
                        </a:spcAft>
                        <a:buNone/>
                      </a:pPr>
                      <a:r>
                        <a:rPr lang="en" b="1">
                          <a:solidFill>
                            <a:srgbClr val="266D78"/>
                          </a:solidFill>
                          <a:latin typeface="Muli"/>
                          <a:ea typeface="Muli"/>
                          <a:cs typeface="Muli"/>
                          <a:sym typeface="Muli"/>
                        </a:rPr>
                        <a:t>30</a:t>
                      </a:r>
                      <a:endParaRPr b="1">
                        <a:solidFill>
                          <a:srgbClr val="266D78"/>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FE954"/>
                    </a:solidFill>
                  </a:tcPr>
                </a:tc>
                <a:tc>
                  <a:txBody>
                    <a:bodyPr/>
                    <a:lstStyle/>
                    <a:p>
                      <a:pPr marL="0" lvl="0" indent="0" algn="ctr">
                        <a:spcBef>
                          <a:spcPts val="0"/>
                        </a:spcBef>
                        <a:spcAft>
                          <a:spcPts val="0"/>
                        </a:spcAft>
                        <a:buClr>
                          <a:schemeClr val="dk1"/>
                        </a:buClr>
                        <a:buSzPts val="1100"/>
                        <a:buFont typeface="Arial"/>
                        <a:buNone/>
                      </a:pPr>
                      <a:r>
                        <a:rPr lang="en" b="1">
                          <a:solidFill>
                            <a:srgbClr val="266D78"/>
                          </a:solidFill>
                          <a:latin typeface="Muli"/>
                          <a:ea typeface="Muli"/>
                          <a:cs typeface="Muli"/>
                          <a:sym typeface="Muli"/>
                        </a:rPr>
                        <a:t>19.4%</a:t>
                      </a:r>
                      <a:endParaRPr b="1">
                        <a:solidFill>
                          <a:srgbClr val="266D78"/>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tc>
                  <a:txBody>
                    <a:bodyPr/>
                    <a:lstStyle/>
                    <a:p>
                      <a:pPr marL="0" lvl="0" indent="0" algn="ctr" rtl="0">
                        <a:spcBef>
                          <a:spcPts val="0"/>
                        </a:spcBef>
                        <a:spcAft>
                          <a:spcPts val="0"/>
                        </a:spcAft>
                        <a:buNone/>
                      </a:pPr>
                      <a:r>
                        <a:rPr lang="en" b="1">
                          <a:solidFill>
                            <a:srgbClr val="266D78"/>
                          </a:solidFill>
                          <a:latin typeface="Muli"/>
                          <a:ea typeface="Muli"/>
                          <a:cs typeface="Muli"/>
                          <a:sym typeface="Muli"/>
                        </a:rPr>
                        <a:t>Level 2 &amp; 3</a:t>
                      </a:r>
                      <a:endParaRPr b="1">
                        <a:solidFill>
                          <a:srgbClr val="266D78"/>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extLst>
                  <a:ext uri="{0D108BD9-81ED-4DB2-BD59-A6C34878D82A}">
                    <a16:rowId xmlns:a16="http://schemas.microsoft.com/office/drawing/2014/main" val="10002"/>
                  </a:ext>
                </a:extLst>
              </a:tr>
              <a:tr h="745475">
                <a:tc>
                  <a:txBody>
                    <a:bodyPr/>
                    <a:lstStyle/>
                    <a:p>
                      <a:pPr marL="0" lvl="0" indent="0" rtl="0">
                        <a:spcBef>
                          <a:spcPts val="0"/>
                        </a:spcBef>
                        <a:spcAft>
                          <a:spcPts val="0"/>
                        </a:spcAft>
                        <a:buClr>
                          <a:schemeClr val="dk1"/>
                        </a:buClr>
                        <a:buSzPts val="1100"/>
                        <a:buFont typeface="Arial"/>
                        <a:buNone/>
                      </a:pPr>
                      <a:r>
                        <a:rPr lang="en" sz="1200">
                          <a:solidFill>
                            <a:srgbClr val="266D78"/>
                          </a:solidFill>
                          <a:latin typeface="Muli Light"/>
                          <a:ea typeface="Muli Light"/>
                          <a:cs typeface="Muli Light"/>
                          <a:sym typeface="Muli Light"/>
                        </a:rPr>
                        <a:t>Compressor Related Errors</a:t>
                      </a:r>
                      <a:endParaRPr sz="1200">
                        <a:solidFill>
                          <a:srgbClr val="266D78"/>
                        </a:solidFill>
                        <a:latin typeface="Muli Light"/>
                        <a:ea typeface="Muli Light"/>
                        <a:cs typeface="Muli Light"/>
                        <a:sym typeface="Muli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FE954"/>
                    </a:solidFill>
                  </a:tcPr>
                </a:tc>
                <a:tc>
                  <a:txBody>
                    <a:bodyPr/>
                    <a:lstStyle/>
                    <a:p>
                      <a:pPr marL="0" lvl="0" indent="0" algn="ctr" rtl="0">
                        <a:spcBef>
                          <a:spcPts val="0"/>
                        </a:spcBef>
                        <a:spcAft>
                          <a:spcPts val="0"/>
                        </a:spcAft>
                        <a:buNone/>
                      </a:pPr>
                      <a:r>
                        <a:rPr lang="en" b="1">
                          <a:solidFill>
                            <a:srgbClr val="266D78"/>
                          </a:solidFill>
                          <a:latin typeface="Muli"/>
                          <a:ea typeface="Muli"/>
                          <a:cs typeface="Muli"/>
                          <a:sym typeface="Muli"/>
                        </a:rPr>
                        <a:t>6</a:t>
                      </a:r>
                      <a:endParaRPr b="1">
                        <a:solidFill>
                          <a:srgbClr val="266D78"/>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tc>
                  <a:txBody>
                    <a:bodyPr/>
                    <a:lstStyle/>
                    <a:p>
                      <a:pPr marL="0" lvl="0" indent="0" algn="ctr" rtl="0">
                        <a:spcBef>
                          <a:spcPts val="0"/>
                        </a:spcBef>
                        <a:spcAft>
                          <a:spcPts val="0"/>
                        </a:spcAft>
                        <a:buNone/>
                      </a:pPr>
                      <a:r>
                        <a:rPr lang="en" b="1">
                          <a:solidFill>
                            <a:srgbClr val="266D78"/>
                          </a:solidFill>
                          <a:latin typeface="Muli"/>
                          <a:ea typeface="Muli"/>
                          <a:cs typeface="Muli"/>
                          <a:sym typeface="Muli"/>
                        </a:rPr>
                        <a:t>58</a:t>
                      </a:r>
                      <a:endParaRPr b="1">
                        <a:solidFill>
                          <a:srgbClr val="266D78"/>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DFE954"/>
                    </a:solidFill>
                  </a:tcPr>
                </a:tc>
                <a:tc>
                  <a:txBody>
                    <a:bodyPr/>
                    <a:lstStyle/>
                    <a:p>
                      <a:pPr marL="0" lvl="0" indent="0" algn="ctr" rtl="0">
                        <a:spcBef>
                          <a:spcPts val="0"/>
                        </a:spcBef>
                        <a:spcAft>
                          <a:spcPts val="0"/>
                        </a:spcAft>
                        <a:buNone/>
                      </a:pPr>
                      <a:r>
                        <a:rPr lang="en" b="1">
                          <a:solidFill>
                            <a:srgbClr val="266D78"/>
                          </a:solidFill>
                          <a:latin typeface="Muli"/>
                          <a:ea typeface="Muli"/>
                          <a:cs typeface="Muli"/>
                          <a:sym typeface="Muli"/>
                        </a:rPr>
                        <a:t>37%</a:t>
                      </a:r>
                      <a:endParaRPr b="1">
                        <a:solidFill>
                          <a:srgbClr val="266D78"/>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tc>
                  <a:txBody>
                    <a:bodyPr/>
                    <a:lstStyle/>
                    <a:p>
                      <a:pPr marL="0" lvl="0" indent="0" algn="ctr" rtl="0">
                        <a:spcBef>
                          <a:spcPts val="0"/>
                        </a:spcBef>
                        <a:spcAft>
                          <a:spcPts val="0"/>
                        </a:spcAft>
                        <a:buNone/>
                      </a:pPr>
                      <a:r>
                        <a:rPr lang="en" b="1">
                          <a:solidFill>
                            <a:srgbClr val="266D78"/>
                          </a:solidFill>
                          <a:latin typeface="Muli"/>
                          <a:ea typeface="Muli"/>
                          <a:cs typeface="Muli"/>
                          <a:sym typeface="Muli"/>
                        </a:rPr>
                        <a:t>Level 2 &amp; 3</a:t>
                      </a:r>
                      <a:endParaRPr b="1">
                        <a:solidFill>
                          <a:srgbClr val="266D78"/>
                        </a:solidFill>
                        <a:latin typeface="Muli"/>
                        <a:ea typeface="Muli"/>
                        <a:cs typeface="Muli"/>
                        <a:sym typeface="Muli"/>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D155"/>
                    </a:solidFill>
                  </a:tcPr>
                </a:tc>
                <a:extLst>
                  <a:ext uri="{0D108BD9-81ED-4DB2-BD59-A6C34878D82A}">
                    <a16:rowId xmlns:a16="http://schemas.microsoft.com/office/drawing/2014/main" val="10003"/>
                  </a:ext>
                </a:extLst>
              </a:tr>
            </a:tbl>
          </a:graphicData>
        </a:graphic>
      </p:graphicFrame>
      <p:sp>
        <p:nvSpPr>
          <p:cNvPr id="1663" name="Shape 1663"/>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pic>
        <p:nvPicPr>
          <p:cNvPr id="1668" name="Shape 1668"/>
          <p:cNvPicPr preferRelativeResize="0"/>
          <p:nvPr/>
        </p:nvPicPr>
        <p:blipFill rotWithShape="1">
          <a:blip r:embed="rId3">
            <a:alphaModFix/>
          </a:blip>
          <a:srcRect r="11418"/>
          <a:stretch/>
        </p:blipFill>
        <p:spPr>
          <a:xfrm>
            <a:off x="2757850" y="275463"/>
            <a:ext cx="6114200" cy="4592575"/>
          </a:xfrm>
          <a:prstGeom prst="rect">
            <a:avLst/>
          </a:prstGeom>
          <a:noFill/>
          <a:ln>
            <a:noFill/>
          </a:ln>
          <a:effectLst>
            <a:outerShdw blurRad="57150" dist="19050" dir="5400000" algn="bl" rotWithShape="0">
              <a:srgbClr val="000000">
                <a:alpha val="50000"/>
              </a:srgbClr>
            </a:outerShdw>
          </a:effectLst>
        </p:spPr>
      </p:pic>
      <p:sp>
        <p:nvSpPr>
          <p:cNvPr id="1669" name="Shape 1669"/>
          <p:cNvSpPr txBox="1"/>
          <p:nvPr/>
        </p:nvSpPr>
        <p:spPr>
          <a:xfrm>
            <a:off x="6543446" y="1310825"/>
            <a:ext cx="2182800" cy="275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Font typeface="Arial"/>
              <a:buNone/>
            </a:pPr>
            <a:endParaRPr sz="2400">
              <a:solidFill>
                <a:srgbClr val="FFFFFF"/>
              </a:solidFill>
              <a:latin typeface="Roboto"/>
              <a:ea typeface="Roboto"/>
              <a:cs typeface="Roboto"/>
              <a:sym typeface="Roboto"/>
            </a:endParaRPr>
          </a:p>
        </p:txBody>
      </p:sp>
      <p:pic>
        <p:nvPicPr>
          <p:cNvPr id="1670" name="Shape 1670"/>
          <p:cNvPicPr preferRelativeResize="0"/>
          <p:nvPr/>
        </p:nvPicPr>
        <p:blipFill>
          <a:blip r:embed="rId4">
            <a:alphaModFix/>
          </a:blip>
          <a:stretch>
            <a:fillRect/>
          </a:stretch>
        </p:blipFill>
        <p:spPr>
          <a:xfrm>
            <a:off x="506276" y="286225"/>
            <a:ext cx="1760349" cy="1760349"/>
          </a:xfrm>
          <a:prstGeom prst="rect">
            <a:avLst/>
          </a:prstGeom>
          <a:noFill/>
          <a:ln>
            <a:noFill/>
          </a:ln>
        </p:spPr>
      </p:pic>
      <p:pic>
        <p:nvPicPr>
          <p:cNvPr id="1671" name="Shape 1671"/>
          <p:cNvPicPr preferRelativeResize="0"/>
          <p:nvPr/>
        </p:nvPicPr>
        <p:blipFill>
          <a:blip r:embed="rId5">
            <a:alphaModFix/>
          </a:blip>
          <a:stretch>
            <a:fillRect/>
          </a:stretch>
        </p:blipFill>
        <p:spPr>
          <a:xfrm>
            <a:off x="506273" y="2924725"/>
            <a:ext cx="1760343" cy="1954075"/>
          </a:xfrm>
          <a:prstGeom prst="rect">
            <a:avLst/>
          </a:prstGeom>
          <a:noFill/>
          <a:ln>
            <a:noFill/>
          </a:ln>
        </p:spPr>
      </p:pic>
      <p:pic>
        <p:nvPicPr>
          <p:cNvPr id="1672" name="Shape 1672"/>
          <p:cNvPicPr preferRelativeResize="0"/>
          <p:nvPr/>
        </p:nvPicPr>
        <p:blipFill>
          <a:blip r:embed="rId6">
            <a:alphaModFix/>
          </a:blip>
          <a:stretch>
            <a:fillRect/>
          </a:stretch>
        </p:blipFill>
        <p:spPr>
          <a:xfrm rot="5400000">
            <a:off x="1039711" y="2046575"/>
            <a:ext cx="693475" cy="693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Shape 1677"/>
          <p:cNvSpPr txBox="1"/>
          <p:nvPr/>
        </p:nvSpPr>
        <p:spPr>
          <a:xfrm>
            <a:off x="506950" y="483250"/>
            <a:ext cx="7819200" cy="678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latin typeface="Roboto Slab"/>
                <a:ea typeface="Roboto Slab"/>
                <a:cs typeface="Roboto Slab"/>
                <a:sym typeface="Roboto Slab"/>
              </a:rPr>
              <a:t>According to our consults with the Subject Matter Expert and secondary research:</a:t>
            </a:r>
            <a:endParaRPr sz="1800">
              <a:latin typeface="Roboto Slab"/>
              <a:ea typeface="Roboto Slab"/>
              <a:cs typeface="Roboto Slab"/>
              <a:sym typeface="Roboto Slab"/>
            </a:endParaRPr>
          </a:p>
        </p:txBody>
      </p:sp>
      <p:pic>
        <p:nvPicPr>
          <p:cNvPr id="1678" name="Shape 1678"/>
          <p:cNvPicPr preferRelativeResize="0"/>
          <p:nvPr/>
        </p:nvPicPr>
        <p:blipFill>
          <a:blip r:embed="rId3">
            <a:alphaModFix/>
          </a:blip>
          <a:stretch>
            <a:fillRect/>
          </a:stretch>
        </p:blipFill>
        <p:spPr>
          <a:xfrm>
            <a:off x="560275" y="1310601"/>
            <a:ext cx="8023449" cy="3274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Shape 1683"/>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Process</a:t>
            </a:r>
            <a:endParaRPr/>
          </a:p>
        </p:txBody>
      </p:sp>
      <p:sp>
        <p:nvSpPr>
          <p:cNvPr id="1684" name="Shape 1684"/>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9</a:t>
            </a:fld>
            <a:endParaRPr/>
          </a:p>
        </p:txBody>
      </p:sp>
      <p:sp>
        <p:nvSpPr>
          <p:cNvPr id="1685" name="Shape 1685"/>
          <p:cNvSpPr/>
          <p:nvPr/>
        </p:nvSpPr>
        <p:spPr>
          <a:xfrm>
            <a:off x="549600" y="2190750"/>
            <a:ext cx="1631700" cy="1538700"/>
          </a:xfrm>
          <a:prstGeom prst="rect">
            <a:avLst/>
          </a:prstGeom>
          <a:noFill/>
          <a:ln w="76200" cap="flat" cmpd="sng">
            <a:solidFill>
              <a:srgbClr val="DFE954"/>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266D78"/>
                </a:solidFill>
                <a:latin typeface="Muli Light"/>
                <a:ea typeface="Muli Light"/>
                <a:cs typeface="Muli Light"/>
                <a:sym typeface="Muli Light"/>
              </a:rPr>
              <a:t>Understanding the errors</a:t>
            </a:r>
            <a:endParaRPr sz="1600">
              <a:solidFill>
                <a:srgbClr val="266D78"/>
              </a:solidFill>
              <a:latin typeface="Muli Light"/>
              <a:ea typeface="Muli Light"/>
              <a:cs typeface="Muli Light"/>
              <a:sym typeface="Muli Light"/>
            </a:endParaRPr>
          </a:p>
        </p:txBody>
      </p:sp>
      <p:sp>
        <p:nvSpPr>
          <p:cNvPr id="1686" name="Shape 1686"/>
          <p:cNvSpPr/>
          <p:nvPr/>
        </p:nvSpPr>
        <p:spPr>
          <a:xfrm>
            <a:off x="5233848" y="2190752"/>
            <a:ext cx="1631700" cy="1538700"/>
          </a:xfrm>
          <a:prstGeom prst="rect">
            <a:avLst/>
          </a:prstGeom>
          <a:noFill/>
          <a:ln w="76200" cap="flat" cmpd="sng">
            <a:solidFill>
              <a:srgbClr val="50B883"/>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66D78"/>
                </a:solidFill>
                <a:latin typeface="Muli Light"/>
                <a:ea typeface="Muli Light"/>
                <a:cs typeface="Muli Light"/>
                <a:sym typeface="Muli Light"/>
              </a:rPr>
              <a:t>Building our Neural Network</a:t>
            </a:r>
            <a:endParaRPr sz="1800">
              <a:solidFill>
                <a:srgbClr val="266D78"/>
              </a:solidFill>
              <a:latin typeface="Muli Light"/>
              <a:ea typeface="Muli Light"/>
              <a:cs typeface="Muli Light"/>
              <a:sym typeface="Muli Light"/>
            </a:endParaRPr>
          </a:p>
        </p:txBody>
      </p:sp>
      <p:sp>
        <p:nvSpPr>
          <p:cNvPr id="1687" name="Shape 1687"/>
          <p:cNvSpPr/>
          <p:nvPr/>
        </p:nvSpPr>
        <p:spPr>
          <a:xfrm>
            <a:off x="2891724" y="2190753"/>
            <a:ext cx="1631700" cy="1538700"/>
          </a:xfrm>
          <a:prstGeom prst="rect">
            <a:avLst/>
          </a:prstGeom>
          <a:noFill/>
          <a:ln w="76200" cap="flat" cmpd="sng">
            <a:solidFill>
              <a:srgbClr val="9ED15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266D78"/>
                </a:solidFill>
                <a:latin typeface="Muli Light"/>
                <a:ea typeface="Muli Light"/>
                <a:cs typeface="Muli Light"/>
                <a:sym typeface="Muli Light"/>
              </a:rPr>
              <a:t>Feature Selection &amp; Creation</a:t>
            </a:r>
            <a:endParaRPr sz="1800">
              <a:solidFill>
                <a:srgbClr val="266D78"/>
              </a:solidFill>
              <a:latin typeface="Muli Light"/>
              <a:ea typeface="Muli Light"/>
              <a:cs typeface="Muli Light"/>
              <a:sym typeface="Muli Light"/>
            </a:endParaRPr>
          </a:p>
        </p:txBody>
      </p:sp>
      <p:cxnSp>
        <p:nvCxnSpPr>
          <p:cNvPr id="1688" name="Shape 1688"/>
          <p:cNvCxnSpPr>
            <a:stCxn id="1685" idx="3"/>
            <a:endCxn id="1687" idx="1"/>
          </p:cNvCxnSpPr>
          <p:nvPr/>
        </p:nvCxnSpPr>
        <p:spPr>
          <a:xfrm>
            <a:off x="2181300" y="2960100"/>
            <a:ext cx="710400" cy="0"/>
          </a:xfrm>
          <a:prstGeom prst="straightConnector1">
            <a:avLst/>
          </a:prstGeom>
          <a:noFill/>
          <a:ln w="9525" cap="flat" cmpd="sng">
            <a:solidFill>
              <a:srgbClr val="266D78"/>
            </a:solidFill>
            <a:prstDash val="dash"/>
            <a:round/>
            <a:headEnd type="diamond" w="lg" len="lg"/>
            <a:tailEnd type="diamond" w="lg" len="lg"/>
          </a:ln>
        </p:spPr>
      </p:cxnSp>
      <p:cxnSp>
        <p:nvCxnSpPr>
          <p:cNvPr id="1689" name="Shape 1689"/>
          <p:cNvCxnSpPr>
            <a:stCxn id="1687" idx="3"/>
            <a:endCxn id="1686" idx="1"/>
          </p:cNvCxnSpPr>
          <p:nvPr/>
        </p:nvCxnSpPr>
        <p:spPr>
          <a:xfrm>
            <a:off x="4523424" y="2960103"/>
            <a:ext cx="710400" cy="0"/>
          </a:xfrm>
          <a:prstGeom prst="straightConnector1">
            <a:avLst/>
          </a:prstGeom>
          <a:noFill/>
          <a:ln w="9525" cap="flat" cmpd="sng">
            <a:solidFill>
              <a:srgbClr val="266D78"/>
            </a:solidFill>
            <a:prstDash val="dash"/>
            <a:round/>
            <a:headEnd type="diamond" w="lg" len="lg"/>
            <a:tailEnd type="diamond" w="lg" len="lg"/>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ym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2798</Words>
  <Application>Microsoft Office PowerPoint</Application>
  <PresentationFormat>On-screen Show (16:9)</PresentationFormat>
  <Paragraphs>309</Paragraphs>
  <Slides>47</Slides>
  <Notes>47</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47</vt:i4>
      </vt:variant>
    </vt:vector>
  </HeadingPairs>
  <TitlesOfParts>
    <vt:vector size="60" baseType="lpstr">
      <vt:lpstr>Muli</vt:lpstr>
      <vt:lpstr>Open Sans</vt:lpstr>
      <vt:lpstr>Muli Black</vt:lpstr>
      <vt:lpstr>Muli Light</vt:lpstr>
      <vt:lpstr>Arial</vt:lpstr>
      <vt:lpstr>Roboto</vt:lpstr>
      <vt:lpstr>Roboto Slab Light</vt:lpstr>
      <vt:lpstr>Roboto Slab</vt:lpstr>
      <vt:lpstr>Calibri</vt:lpstr>
      <vt:lpstr>Georgia</vt:lpstr>
      <vt:lpstr>Simple Light</vt:lpstr>
      <vt:lpstr>Nym template</vt:lpstr>
      <vt:lpstr>Office Theme</vt:lpstr>
      <vt:lpstr>Chiller Error Prediction with Tangle</vt:lpstr>
      <vt:lpstr>Agenda</vt:lpstr>
      <vt:lpstr>1. Significance of Our Findings</vt:lpstr>
      <vt:lpstr>PowerPoint Presentation</vt:lpstr>
      <vt:lpstr>Integration Strategy with Evercomm’s Business</vt:lpstr>
      <vt:lpstr>Why Trips?</vt:lpstr>
      <vt:lpstr>PowerPoint Presentation</vt:lpstr>
      <vt:lpstr>PowerPoint Presentation</vt:lpstr>
      <vt:lpstr>Process</vt:lpstr>
      <vt:lpstr>2. Understanding the Data</vt:lpstr>
      <vt:lpstr>Want big impact? Use big image.</vt:lpstr>
      <vt:lpstr>PowerPoint Presentation</vt:lpstr>
      <vt:lpstr>PowerPoint Presentation</vt:lpstr>
      <vt:lpstr>PowerPoint Presentation</vt:lpstr>
      <vt:lpstr>PowerPoint Presentation</vt:lpstr>
      <vt:lpstr>3. Prepare</vt:lpstr>
      <vt:lpstr>Step 1: Windowing Determine Window Size Through Autocorrelation</vt:lpstr>
      <vt:lpstr>Step 2: Data Transformations</vt:lpstr>
      <vt:lpstr>Visualisation of  Mean, Max, Sigma, Slope Use big image.</vt:lpstr>
      <vt:lpstr>Step 2:  More Data Transformations</vt:lpstr>
      <vt:lpstr>Visualisation of  Variance, Skewness, Kurtosis Use big image.</vt:lpstr>
      <vt:lpstr> Use big image.</vt:lpstr>
      <vt:lpstr>4. Build</vt:lpstr>
      <vt:lpstr>We had 2 Ideas for our Labels</vt:lpstr>
      <vt:lpstr>Minute to Error</vt:lpstr>
      <vt:lpstr>Visualizing Prediction Use big image.</vt:lpstr>
      <vt:lpstr>Want big impact? Use big image.</vt:lpstr>
      <vt:lpstr>HCR as Proxy</vt:lpstr>
      <vt:lpstr>The Model</vt:lpstr>
      <vt:lpstr>Loss Graph</vt:lpstr>
      <vt:lpstr>5. Result</vt:lpstr>
      <vt:lpstr>PowerPoint Presentation</vt:lpstr>
      <vt:lpstr>Training Set Use big image.</vt:lpstr>
      <vt:lpstr>PowerPoint Presentation</vt:lpstr>
      <vt:lpstr>PowerPoint Presentation</vt:lpstr>
      <vt:lpstr>PowerPoint Presentation</vt:lpstr>
      <vt:lpstr>PowerPoint Presentation</vt:lpstr>
      <vt:lpstr>PowerPoint Presentation</vt:lpstr>
      <vt:lpstr>Determining Error Occurrences Use big image.</vt:lpstr>
      <vt:lpstr>PowerPoint Presentation</vt:lpstr>
      <vt:lpstr>6. Potential Applications</vt:lpstr>
      <vt:lpstr>Resolving issues on-the-go  Our predictive model can easily integrate into Evercomm’s existing platform by serving as an AI bot</vt:lpstr>
      <vt:lpstr>Desktop Updates</vt:lpstr>
      <vt:lpstr>PowerPoint Presentation</vt:lpstr>
      <vt:lpstr>+   Added Functionalities on Slack</vt:lpstr>
      <vt:lpstr>Thank You!</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Chiller Error Prediction with Tangle</dc:title>
  <cp:lastModifiedBy>kai wen ng</cp:lastModifiedBy>
  <cp:revision>1</cp:revision>
  <dcterms:modified xsi:type="dcterms:W3CDTF">2018-04-16T17:00:24Z</dcterms:modified>
</cp:coreProperties>
</file>